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5" r:id="rId4"/>
    <p:sldId id="260" r:id="rId5"/>
    <p:sldId id="258" r:id="rId6"/>
    <p:sldId id="259" r:id="rId7"/>
    <p:sldId id="263" r:id="rId8"/>
    <p:sldId id="264" r:id="rId9"/>
    <p:sldId id="256" r:id="rId10"/>
    <p:sldId id="266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9B59B6"/>
    <a:srgbClr val="2ECC71"/>
    <a:srgbClr val="3498DB"/>
    <a:srgbClr val="E74C3C"/>
    <a:srgbClr val="7CB8DC"/>
    <a:srgbClr val="1ABC9C"/>
    <a:srgbClr val="D0E6F2"/>
    <a:srgbClr val="BFD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2" autoAdjust="0"/>
    <p:restoredTop sz="94660"/>
  </p:normalViewPr>
  <p:slideViewPr>
    <p:cSldViewPr snapToGrid="0">
      <p:cViewPr>
        <p:scale>
          <a:sx n="66" d="100"/>
          <a:sy n="66" d="100"/>
        </p:scale>
        <p:origin x="38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7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8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1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9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4C8A-F71F-4C6C-B592-19BB9FF8EFDA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4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www.fodors.com/world/europe/france/the-loire-valley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hyperlink" Target="http://www.loirevalleytouris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gif"/><Relationship Id="rId4" Type="http://schemas.openxmlformats.org/officeDocument/2006/relationships/image" Target="../media/image5.jpeg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gif"/><Relationship Id="rId4" Type="http://schemas.openxmlformats.org/officeDocument/2006/relationships/image" Target="../media/image5.jpe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440633" y="-17847"/>
            <a:ext cx="9922996" cy="688647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588874" y="3228037"/>
            <a:ext cx="93446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1895700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34878" y="217178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Countries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(2)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569389" y="823295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France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Country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2798056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068" t="35461" r="76854" b="44520"/>
          <a:stretch/>
        </p:blipFill>
        <p:spPr>
          <a:xfrm>
            <a:off x="27391" y="2825242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3097232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2361710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2381156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34878" y="3471729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Regions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40872" y="811722"/>
            <a:ext cx="2186374" cy="2079840"/>
            <a:chOff x="5797262" y="811722"/>
            <a:chExt cx="2186374" cy="2079840"/>
          </a:xfrm>
        </p:grpSpPr>
        <p:grpSp>
          <p:nvGrpSpPr>
            <p:cNvPr id="119" name="Group 118"/>
            <p:cNvGrpSpPr/>
            <p:nvPr/>
          </p:nvGrpSpPr>
          <p:grpSpPr>
            <a:xfrm>
              <a:off x="5799539" y="2079864"/>
              <a:ext cx="2184097" cy="811698"/>
              <a:chOff x="3250693" y="2897002"/>
              <a:chExt cx="2184097" cy="81169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3262467" y="2970036"/>
                <a:ext cx="212292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United States</a:t>
                </a:r>
              </a:p>
              <a:p>
                <a:endPara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Country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1030" name="Picture 6" descr="http://media-cdn.tripadvisor.com/media/photo-s/03/9b/2d/f2/new-york-city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262" y="811722"/>
              <a:ext cx="2186374" cy="123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10759203" y="186400"/>
            <a:ext cx="1174296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6800" y="513872"/>
            <a:ext cx="3246699" cy="2757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001995" y="594018"/>
            <a:ext cx="2838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Sort by: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(newest first)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(oldest first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(Descending)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(Descending)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569389" y="4005085"/>
            <a:ext cx="2191808" cy="2045503"/>
            <a:chOff x="3242982" y="1640433"/>
            <a:chExt cx="2191808" cy="2045503"/>
          </a:xfrm>
        </p:grpSpPr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148" name="Rectangle 147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Loire Valley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Region in France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10759203" y="3420171"/>
            <a:ext cx="117429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Half Frame 150"/>
          <p:cNvSpPr/>
          <p:nvPr/>
        </p:nvSpPr>
        <p:spPr>
          <a:xfrm rot="13500000">
            <a:off x="8834839" y="1065067"/>
            <a:ext cx="98299" cy="207679"/>
          </a:xfrm>
          <a:prstGeom prst="halfFrame">
            <a:avLst>
              <a:gd name="adj1" fmla="val 38148"/>
              <a:gd name="adj2" fmla="val 32370"/>
            </a:avLst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03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6920" y="-1429385"/>
            <a:ext cx="18288000" cy="10287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07920" y="-228600"/>
            <a:ext cx="6224830" cy="507492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14400" y="2133600"/>
            <a:ext cx="1722120" cy="1264920"/>
          </a:xfrm>
          <a:prstGeom prst="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030" y="593714"/>
            <a:ext cx="4282068" cy="3079772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-914400" y="2133600"/>
            <a:ext cx="1722120" cy="1264920"/>
          </a:xfrm>
          <a:prstGeom prst="triangle">
            <a:avLst>
              <a:gd name="adj" fmla="val 0"/>
            </a:avLst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-914400" y="2164080"/>
            <a:ext cx="1722120" cy="1264920"/>
          </a:xfrm>
          <a:prstGeom prst="triangle">
            <a:avLst>
              <a:gd name="adj" fmla="val 100000"/>
            </a:avLst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-914400" y="2164080"/>
            <a:ext cx="1722120" cy="1234440"/>
          </a:xfrm>
          <a:prstGeom prst="triangle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900000" flipH="1">
            <a:off x="8857851" y="3029789"/>
            <a:ext cx="269850" cy="260883"/>
            <a:chOff x="954684" y="3293672"/>
            <a:chExt cx="2996632" cy="2897004"/>
          </a:xfrm>
          <a:solidFill>
            <a:srgbClr val="D9D9D9"/>
          </a:solidFill>
        </p:grpSpPr>
        <p:sp>
          <p:nvSpPr>
            <p:cNvPr id="17" name="Teardrop 1043"/>
            <p:cNvSpPr/>
            <p:nvPr/>
          </p:nvSpPr>
          <p:spPr>
            <a:xfrm rot="18900000">
              <a:off x="1735901" y="3293672"/>
              <a:ext cx="1434197" cy="1434197"/>
            </a:xfrm>
            <a:custGeom>
              <a:avLst/>
              <a:gdLst>
                <a:gd name="connsiteX0" fmla="*/ 0 w 1507301"/>
                <a:gd name="connsiteY0" fmla="*/ 753651 h 1507301"/>
                <a:gd name="connsiteX1" fmla="*/ 753651 w 1507301"/>
                <a:gd name="connsiteY1" fmla="*/ 0 h 1507301"/>
                <a:gd name="connsiteX2" fmla="*/ 2019173 w 1507301"/>
                <a:gd name="connsiteY2" fmla="*/ -511872 h 1507301"/>
                <a:gd name="connsiteX3" fmla="*/ 1507301 w 1507301"/>
                <a:gd name="connsiteY3" fmla="*/ 753651 h 1507301"/>
                <a:gd name="connsiteX4" fmla="*/ 753650 w 1507301"/>
                <a:gd name="connsiteY4" fmla="*/ 1507302 h 1507301"/>
                <a:gd name="connsiteX5" fmla="*/ -1 w 1507301"/>
                <a:gd name="connsiteY5" fmla="*/ 753651 h 1507301"/>
                <a:gd name="connsiteX6" fmla="*/ 0 w 1507301"/>
                <a:gd name="connsiteY6" fmla="*/ 753651 h 1507301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07302 w 2019174"/>
                <a:gd name="connsiteY3" fmla="*/ 126552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07302 w 2019174"/>
                <a:gd name="connsiteY3" fmla="*/ 126552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77257"/>
                <a:gd name="connsiteY0" fmla="*/ 1383974 h 2137625"/>
                <a:gd name="connsiteX1" fmla="*/ 753652 w 2077257"/>
                <a:gd name="connsiteY1" fmla="*/ 630323 h 2137625"/>
                <a:gd name="connsiteX2" fmla="*/ 2019174 w 2077257"/>
                <a:gd name="connsiteY2" fmla="*/ 118451 h 2137625"/>
                <a:gd name="connsiteX3" fmla="*/ 1507302 w 2077257"/>
                <a:gd name="connsiteY3" fmla="*/ 1383974 h 2137625"/>
                <a:gd name="connsiteX4" fmla="*/ 753651 w 2077257"/>
                <a:gd name="connsiteY4" fmla="*/ 2137625 h 2137625"/>
                <a:gd name="connsiteX5" fmla="*/ 0 w 2077257"/>
                <a:gd name="connsiteY5" fmla="*/ 1383974 h 2137625"/>
                <a:gd name="connsiteX6" fmla="*/ 1 w 2077257"/>
                <a:gd name="connsiteY6" fmla="*/ 1383974 h 2137625"/>
                <a:gd name="connsiteX0" fmla="*/ 1 w 2019968"/>
                <a:gd name="connsiteY0" fmla="*/ 1265556 h 2019207"/>
                <a:gd name="connsiteX1" fmla="*/ 753652 w 2019968"/>
                <a:gd name="connsiteY1" fmla="*/ 511905 h 2019207"/>
                <a:gd name="connsiteX2" fmla="*/ 2019174 w 2019968"/>
                <a:gd name="connsiteY2" fmla="*/ 33 h 2019207"/>
                <a:gd name="connsiteX3" fmla="*/ 1507302 w 2019968"/>
                <a:gd name="connsiteY3" fmla="*/ 1265556 h 2019207"/>
                <a:gd name="connsiteX4" fmla="*/ 753651 w 2019968"/>
                <a:gd name="connsiteY4" fmla="*/ 2019207 h 2019207"/>
                <a:gd name="connsiteX5" fmla="*/ 0 w 2019968"/>
                <a:gd name="connsiteY5" fmla="*/ 1265556 h 2019207"/>
                <a:gd name="connsiteX6" fmla="*/ 1 w 2019968"/>
                <a:gd name="connsiteY6" fmla="*/ 1265556 h 2019207"/>
                <a:gd name="connsiteX0" fmla="*/ 1 w 2019968"/>
                <a:gd name="connsiteY0" fmla="*/ 1265553 h 2019204"/>
                <a:gd name="connsiteX1" fmla="*/ 753652 w 2019968"/>
                <a:gd name="connsiteY1" fmla="*/ 511902 h 2019204"/>
                <a:gd name="connsiteX2" fmla="*/ 2019174 w 2019968"/>
                <a:gd name="connsiteY2" fmla="*/ 30 h 2019204"/>
                <a:gd name="connsiteX3" fmla="*/ 1507302 w 2019968"/>
                <a:gd name="connsiteY3" fmla="*/ 1265553 h 2019204"/>
                <a:gd name="connsiteX4" fmla="*/ 753651 w 2019968"/>
                <a:gd name="connsiteY4" fmla="*/ 2019204 h 2019204"/>
                <a:gd name="connsiteX5" fmla="*/ 0 w 2019968"/>
                <a:gd name="connsiteY5" fmla="*/ 1265553 h 2019204"/>
                <a:gd name="connsiteX6" fmla="*/ 1 w 2019968"/>
                <a:gd name="connsiteY6" fmla="*/ 1265553 h 2019204"/>
                <a:gd name="connsiteX0" fmla="*/ 1 w 2019862"/>
                <a:gd name="connsiteY0" fmla="*/ 1265553 h 2019204"/>
                <a:gd name="connsiteX1" fmla="*/ 753652 w 2019862"/>
                <a:gd name="connsiteY1" fmla="*/ 511902 h 2019204"/>
                <a:gd name="connsiteX2" fmla="*/ 2019174 w 2019862"/>
                <a:gd name="connsiteY2" fmla="*/ 30 h 2019204"/>
                <a:gd name="connsiteX3" fmla="*/ 1507302 w 2019862"/>
                <a:gd name="connsiteY3" fmla="*/ 1265553 h 2019204"/>
                <a:gd name="connsiteX4" fmla="*/ 753651 w 2019862"/>
                <a:gd name="connsiteY4" fmla="*/ 2019204 h 2019204"/>
                <a:gd name="connsiteX5" fmla="*/ 0 w 2019862"/>
                <a:gd name="connsiteY5" fmla="*/ 1265553 h 2019204"/>
                <a:gd name="connsiteX6" fmla="*/ 1 w 2019862"/>
                <a:gd name="connsiteY6" fmla="*/ 1265553 h 2019204"/>
                <a:gd name="connsiteX0" fmla="*/ 1 w 2019957"/>
                <a:gd name="connsiteY0" fmla="*/ 1265553 h 2019204"/>
                <a:gd name="connsiteX1" fmla="*/ 753652 w 2019957"/>
                <a:gd name="connsiteY1" fmla="*/ 511902 h 2019204"/>
                <a:gd name="connsiteX2" fmla="*/ 2019174 w 2019957"/>
                <a:gd name="connsiteY2" fmla="*/ 30 h 2019204"/>
                <a:gd name="connsiteX3" fmla="*/ 1507302 w 2019957"/>
                <a:gd name="connsiteY3" fmla="*/ 1265553 h 2019204"/>
                <a:gd name="connsiteX4" fmla="*/ 753651 w 2019957"/>
                <a:gd name="connsiteY4" fmla="*/ 2019204 h 2019204"/>
                <a:gd name="connsiteX5" fmla="*/ 0 w 2019957"/>
                <a:gd name="connsiteY5" fmla="*/ 1265553 h 2019204"/>
                <a:gd name="connsiteX6" fmla="*/ 1 w 2019957"/>
                <a:gd name="connsiteY6" fmla="*/ 1265553 h 2019204"/>
                <a:gd name="connsiteX0" fmla="*/ 1 w 2019957"/>
                <a:gd name="connsiteY0" fmla="*/ 1265553 h 2019204"/>
                <a:gd name="connsiteX1" fmla="*/ 753652 w 2019957"/>
                <a:gd name="connsiteY1" fmla="*/ 511902 h 2019204"/>
                <a:gd name="connsiteX2" fmla="*/ 2019174 w 2019957"/>
                <a:gd name="connsiteY2" fmla="*/ 30 h 2019204"/>
                <a:gd name="connsiteX3" fmla="*/ 1507302 w 2019957"/>
                <a:gd name="connsiteY3" fmla="*/ 1265553 h 2019204"/>
                <a:gd name="connsiteX4" fmla="*/ 753651 w 2019957"/>
                <a:gd name="connsiteY4" fmla="*/ 2019204 h 2019204"/>
                <a:gd name="connsiteX5" fmla="*/ 0 w 2019957"/>
                <a:gd name="connsiteY5" fmla="*/ 1265553 h 2019204"/>
                <a:gd name="connsiteX6" fmla="*/ 1 w 2019957"/>
                <a:gd name="connsiteY6" fmla="*/ 1265553 h 2019204"/>
                <a:gd name="connsiteX0" fmla="*/ 1 w 2019174"/>
                <a:gd name="connsiteY0" fmla="*/ 1265553 h 2019204"/>
                <a:gd name="connsiteX1" fmla="*/ 753652 w 2019174"/>
                <a:gd name="connsiteY1" fmla="*/ 511902 h 2019204"/>
                <a:gd name="connsiteX2" fmla="*/ 2019174 w 2019174"/>
                <a:gd name="connsiteY2" fmla="*/ 30 h 2019204"/>
                <a:gd name="connsiteX3" fmla="*/ 1507302 w 2019174"/>
                <a:gd name="connsiteY3" fmla="*/ 1265553 h 2019204"/>
                <a:gd name="connsiteX4" fmla="*/ 753651 w 2019174"/>
                <a:gd name="connsiteY4" fmla="*/ 2019204 h 2019204"/>
                <a:gd name="connsiteX5" fmla="*/ 0 w 2019174"/>
                <a:gd name="connsiteY5" fmla="*/ 1265553 h 2019204"/>
                <a:gd name="connsiteX6" fmla="*/ 1 w 2019174"/>
                <a:gd name="connsiteY6" fmla="*/ 1265553 h 201920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07302 w 2019174"/>
                <a:gd name="connsiteY3" fmla="*/ 126552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07302 w 2019174"/>
                <a:gd name="connsiteY3" fmla="*/ 126552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20772 w 2019174"/>
                <a:gd name="connsiteY3" fmla="*/ 1252053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53652 w 2019174"/>
                <a:gd name="connsiteY1" fmla="*/ 511872 h 2019174"/>
                <a:gd name="connsiteX2" fmla="*/ 2019174 w 2019174"/>
                <a:gd name="connsiteY2" fmla="*/ 0 h 2019174"/>
                <a:gd name="connsiteX3" fmla="*/ 1527507 w 2019174"/>
                <a:gd name="connsiteY3" fmla="*/ 1231847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27507 w 2019174"/>
                <a:gd name="connsiteY3" fmla="*/ 1231847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27507 w 2019174"/>
                <a:gd name="connsiteY3" fmla="*/ 1231847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27507 w 2019174"/>
                <a:gd name="connsiteY3" fmla="*/ 1231847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0978 w 2019174"/>
                <a:gd name="connsiteY3" fmla="*/ 1191436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773857 w 2019174"/>
                <a:gd name="connsiteY1" fmla="*/ 505137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821003 w 2019174"/>
                <a:gd name="connsiteY1" fmla="*/ 498403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  <a:gd name="connsiteX0" fmla="*/ 1 w 2019174"/>
                <a:gd name="connsiteY0" fmla="*/ 1265523 h 2019174"/>
                <a:gd name="connsiteX1" fmla="*/ 814269 w 2019174"/>
                <a:gd name="connsiteY1" fmla="*/ 491668 h 2019174"/>
                <a:gd name="connsiteX2" fmla="*/ 2019174 w 2019174"/>
                <a:gd name="connsiteY2" fmla="*/ 0 h 2019174"/>
                <a:gd name="connsiteX3" fmla="*/ 1547713 w 2019174"/>
                <a:gd name="connsiteY3" fmla="*/ 1211642 h 2019174"/>
                <a:gd name="connsiteX4" fmla="*/ 753651 w 2019174"/>
                <a:gd name="connsiteY4" fmla="*/ 2019174 h 2019174"/>
                <a:gd name="connsiteX5" fmla="*/ 0 w 2019174"/>
                <a:gd name="connsiteY5" fmla="*/ 1265523 h 2019174"/>
                <a:gd name="connsiteX6" fmla="*/ 1 w 2019174"/>
                <a:gd name="connsiteY6" fmla="*/ 1265523 h 201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9174" h="2019174">
                  <a:moveTo>
                    <a:pt x="1" y="1265523"/>
                  </a:moveTo>
                  <a:cubicBezTo>
                    <a:pt x="1" y="849293"/>
                    <a:pt x="411067" y="594993"/>
                    <a:pt x="814269" y="491668"/>
                  </a:cubicBezTo>
                  <a:cubicBezTo>
                    <a:pt x="1182229" y="397374"/>
                    <a:pt x="1767725" y="170857"/>
                    <a:pt x="2019174" y="0"/>
                  </a:cubicBezTo>
                  <a:cubicBezTo>
                    <a:pt x="1846306" y="253461"/>
                    <a:pt x="1622813" y="818142"/>
                    <a:pt x="1547713" y="1211642"/>
                  </a:cubicBezTo>
                  <a:cubicBezTo>
                    <a:pt x="1464264" y="1648888"/>
                    <a:pt x="1169881" y="2019174"/>
                    <a:pt x="753651" y="2019174"/>
                  </a:cubicBezTo>
                  <a:cubicBezTo>
                    <a:pt x="337421" y="2019174"/>
                    <a:pt x="0" y="1681753"/>
                    <a:pt x="0" y="1265523"/>
                  </a:cubicBezTo>
                  <a:lnTo>
                    <a:pt x="1" y="126552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oon 17"/>
            <p:cNvSpPr/>
            <p:nvPr/>
          </p:nvSpPr>
          <p:spPr>
            <a:xfrm rot="16200000">
              <a:off x="1949502" y="4056997"/>
              <a:ext cx="1006996" cy="2996632"/>
            </a:xfrm>
            <a:prstGeom prst="moon">
              <a:avLst>
                <a:gd name="adj" fmla="val 68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oon 18"/>
            <p:cNvSpPr/>
            <p:nvPr/>
          </p:nvSpPr>
          <p:spPr>
            <a:xfrm rot="16200000">
              <a:off x="1949502" y="4571351"/>
              <a:ext cx="1006996" cy="2231654"/>
            </a:xfrm>
            <a:prstGeom prst="moon">
              <a:avLst>
                <a:gd name="adj" fmla="val 68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/>
            <p:cNvSpPr/>
            <p:nvPr/>
          </p:nvSpPr>
          <p:spPr>
            <a:xfrm rot="16200000">
              <a:off x="2307973" y="3955268"/>
              <a:ext cx="290053" cy="2231654"/>
            </a:xfrm>
            <a:prstGeom prst="moon">
              <a:avLst>
                <a:gd name="adj" fmla="val 687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Freeform 56"/>
          <p:cNvSpPr/>
          <p:nvPr/>
        </p:nvSpPr>
        <p:spPr>
          <a:xfrm>
            <a:off x="4054635" y="-224985"/>
            <a:ext cx="1664769" cy="2337079"/>
          </a:xfrm>
          <a:custGeom>
            <a:avLst/>
            <a:gdLst>
              <a:gd name="connsiteX0" fmla="*/ 233680 w 711200"/>
              <a:gd name="connsiteY0" fmla="*/ 518160 h 518160"/>
              <a:gd name="connsiteX1" fmla="*/ 711200 w 711200"/>
              <a:gd name="connsiteY1" fmla="*/ 91440 h 518160"/>
              <a:gd name="connsiteX2" fmla="*/ 0 w 711200"/>
              <a:gd name="connsiteY2" fmla="*/ 0 h 518160"/>
              <a:gd name="connsiteX0" fmla="*/ 50800 w 528320"/>
              <a:gd name="connsiteY0" fmla="*/ 741680 h 741680"/>
              <a:gd name="connsiteX1" fmla="*/ 528320 w 528320"/>
              <a:gd name="connsiteY1" fmla="*/ 314960 h 741680"/>
              <a:gd name="connsiteX2" fmla="*/ 0 w 528320"/>
              <a:gd name="connsiteY2" fmla="*/ 0 h 741680"/>
              <a:gd name="connsiteX0" fmla="*/ 50800 w 528320"/>
              <a:gd name="connsiteY0" fmla="*/ 741680 h 741680"/>
              <a:gd name="connsiteX1" fmla="*/ 528320 w 528320"/>
              <a:gd name="connsiteY1" fmla="*/ 314960 h 741680"/>
              <a:gd name="connsiteX2" fmla="*/ 0 w 528320"/>
              <a:gd name="connsiteY2" fmla="*/ 0 h 741680"/>
              <a:gd name="connsiteX0" fmla="*/ 50800 w 528320"/>
              <a:gd name="connsiteY0" fmla="*/ 741680 h 741680"/>
              <a:gd name="connsiteX1" fmla="*/ 528320 w 528320"/>
              <a:gd name="connsiteY1" fmla="*/ 314960 h 741680"/>
              <a:gd name="connsiteX2" fmla="*/ 0 w 528320"/>
              <a:gd name="connsiteY2" fmla="*/ 0 h 741680"/>
              <a:gd name="connsiteX0" fmla="*/ 50800 w 528320"/>
              <a:gd name="connsiteY0" fmla="*/ 741680 h 741680"/>
              <a:gd name="connsiteX1" fmla="*/ 528320 w 528320"/>
              <a:gd name="connsiteY1" fmla="*/ 314960 h 741680"/>
              <a:gd name="connsiteX2" fmla="*/ 0 w 528320"/>
              <a:gd name="connsiteY2" fmla="*/ 0 h 7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320" h="741680">
                <a:moveTo>
                  <a:pt x="50800" y="741680"/>
                </a:moveTo>
                <a:cubicBezTo>
                  <a:pt x="118533" y="528320"/>
                  <a:pt x="226907" y="375920"/>
                  <a:pt x="528320" y="314960"/>
                </a:cubicBezTo>
                <a:cubicBezTo>
                  <a:pt x="453813" y="88053"/>
                  <a:pt x="176107" y="104987"/>
                  <a:pt x="0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3062177" y="3616789"/>
            <a:ext cx="1216562" cy="1248577"/>
          </a:xfrm>
          <a:custGeom>
            <a:avLst/>
            <a:gdLst>
              <a:gd name="connsiteX0" fmla="*/ 0 w 457200"/>
              <a:gd name="connsiteY0" fmla="*/ 416560 h 416560"/>
              <a:gd name="connsiteX1" fmla="*/ 457200 w 457200"/>
              <a:gd name="connsiteY1" fmla="*/ 0 h 416560"/>
              <a:gd name="connsiteX0" fmla="*/ 0 w 264160"/>
              <a:gd name="connsiteY0" fmla="*/ 497840 h 497840"/>
              <a:gd name="connsiteX1" fmla="*/ 264160 w 264160"/>
              <a:gd name="connsiteY1" fmla="*/ 0 h 497840"/>
              <a:gd name="connsiteX0" fmla="*/ 0 w 264160"/>
              <a:gd name="connsiteY0" fmla="*/ 497840 h 497840"/>
              <a:gd name="connsiteX1" fmla="*/ 264160 w 264160"/>
              <a:gd name="connsiteY1" fmla="*/ 0 h 497840"/>
              <a:gd name="connsiteX0" fmla="*/ 0 w 386080"/>
              <a:gd name="connsiteY0" fmla="*/ 396240 h 396240"/>
              <a:gd name="connsiteX1" fmla="*/ 386080 w 386080"/>
              <a:gd name="connsiteY1" fmla="*/ 0 h 396240"/>
              <a:gd name="connsiteX0" fmla="*/ 0 w 386080"/>
              <a:gd name="connsiteY0" fmla="*/ 396240 h 396240"/>
              <a:gd name="connsiteX1" fmla="*/ 386080 w 386080"/>
              <a:gd name="connsiteY1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6080" h="396240">
                <a:moveTo>
                  <a:pt x="0" y="396240"/>
                </a:moveTo>
                <a:cubicBezTo>
                  <a:pt x="230293" y="311573"/>
                  <a:pt x="298027" y="165947"/>
                  <a:pt x="386080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118492" y="3491106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939921" y="1830263"/>
            <a:ext cx="669311" cy="669298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288492" y="2953280"/>
            <a:ext cx="530116" cy="530103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239860" y="2873136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033394" y="1492492"/>
            <a:ext cx="542871" cy="542859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552026" y="713029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329145" y="1580847"/>
            <a:ext cx="530116" cy="530103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185762" y="1416564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382325" y="1567843"/>
            <a:ext cx="928429" cy="576266"/>
          </a:xfrm>
          <a:custGeom>
            <a:avLst/>
            <a:gdLst>
              <a:gd name="connsiteX0" fmla="*/ 294640 w 294640"/>
              <a:gd name="connsiteY0" fmla="*/ 182880 h 182880"/>
              <a:gd name="connsiteX1" fmla="*/ 0 w 294640"/>
              <a:gd name="connsiteY1" fmla="*/ 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640" h="182880">
                <a:moveTo>
                  <a:pt x="294640" y="182880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5815449" y="846811"/>
            <a:ext cx="2817301" cy="2321768"/>
          </a:xfrm>
          <a:custGeom>
            <a:avLst/>
            <a:gdLst>
              <a:gd name="connsiteX0" fmla="*/ 0 w 924560"/>
              <a:gd name="connsiteY0" fmla="*/ 0 h 772160"/>
              <a:gd name="connsiteX1" fmla="*/ 518160 w 924560"/>
              <a:gd name="connsiteY1" fmla="*/ 304800 h 772160"/>
              <a:gd name="connsiteX2" fmla="*/ 264160 w 924560"/>
              <a:gd name="connsiteY2" fmla="*/ 772160 h 772160"/>
              <a:gd name="connsiteX3" fmla="*/ 924560 w 924560"/>
              <a:gd name="connsiteY3" fmla="*/ 477520 h 772160"/>
              <a:gd name="connsiteX0" fmla="*/ 0 w 924560"/>
              <a:gd name="connsiteY0" fmla="*/ 0 h 772160"/>
              <a:gd name="connsiteX1" fmla="*/ 518160 w 924560"/>
              <a:gd name="connsiteY1" fmla="*/ 304800 h 772160"/>
              <a:gd name="connsiteX2" fmla="*/ 264160 w 924560"/>
              <a:gd name="connsiteY2" fmla="*/ 772160 h 772160"/>
              <a:gd name="connsiteX3" fmla="*/ 924560 w 924560"/>
              <a:gd name="connsiteY3" fmla="*/ 477520 h 772160"/>
              <a:gd name="connsiteX0" fmla="*/ 0 w 924560"/>
              <a:gd name="connsiteY0" fmla="*/ 4523 h 776683"/>
              <a:gd name="connsiteX1" fmla="*/ 518160 w 924560"/>
              <a:gd name="connsiteY1" fmla="*/ 309323 h 776683"/>
              <a:gd name="connsiteX2" fmla="*/ 264160 w 924560"/>
              <a:gd name="connsiteY2" fmla="*/ 776683 h 776683"/>
              <a:gd name="connsiteX3" fmla="*/ 924560 w 924560"/>
              <a:gd name="connsiteY3" fmla="*/ 482043 h 776683"/>
              <a:gd name="connsiteX0" fmla="*/ 0 w 894080"/>
              <a:gd name="connsiteY0" fmla="*/ 5301 h 736821"/>
              <a:gd name="connsiteX1" fmla="*/ 487680 w 894080"/>
              <a:gd name="connsiteY1" fmla="*/ 269461 h 736821"/>
              <a:gd name="connsiteX2" fmla="*/ 233680 w 894080"/>
              <a:gd name="connsiteY2" fmla="*/ 736821 h 736821"/>
              <a:gd name="connsiteX3" fmla="*/ 894080 w 894080"/>
              <a:gd name="connsiteY3" fmla="*/ 442181 h 736821"/>
              <a:gd name="connsiteX0" fmla="*/ 0 w 894080"/>
              <a:gd name="connsiteY0" fmla="*/ 5301 h 736821"/>
              <a:gd name="connsiteX1" fmla="*/ 487680 w 894080"/>
              <a:gd name="connsiteY1" fmla="*/ 269461 h 736821"/>
              <a:gd name="connsiteX2" fmla="*/ 233680 w 894080"/>
              <a:gd name="connsiteY2" fmla="*/ 736821 h 736821"/>
              <a:gd name="connsiteX3" fmla="*/ 894080 w 894080"/>
              <a:gd name="connsiteY3" fmla="*/ 442181 h 73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080" h="736821">
                <a:moveTo>
                  <a:pt x="0" y="5301"/>
                </a:moveTo>
                <a:cubicBezTo>
                  <a:pt x="355600" y="-35339"/>
                  <a:pt x="314960" y="167861"/>
                  <a:pt x="487680" y="269461"/>
                </a:cubicBezTo>
                <a:cubicBezTo>
                  <a:pt x="118533" y="404928"/>
                  <a:pt x="318347" y="581034"/>
                  <a:pt x="233680" y="736821"/>
                </a:cubicBezTo>
                <a:cubicBezTo>
                  <a:pt x="585893" y="465888"/>
                  <a:pt x="673947" y="540394"/>
                  <a:pt x="894080" y="442181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4214709" y="1759932"/>
            <a:ext cx="1376636" cy="288133"/>
          </a:xfrm>
          <a:custGeom>
            <a:avLst/>
            <a:gdLst>
              <a:gd name="connsiteX0" fmla="*/ 0 w 436880"/>
              <a:gd name="connsiteY0" fmla="*/ 91440 h 91440"/>
              <a:gd name="connsiteX1" fmla="*/ 436880 w 436880"/>
              <a:gd name="connsiteY1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6880" h="91440">
                <a:moveTo>
                  <a:pt x="0" y="91440"/>
                </a:moveTo>
                <a:lnTo>
                  <a:pt x="436880" y="0"/>
                </a:ln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3910055" y="2144109"/>
            <a:ext cx="1461853" cy="1472680"/>
          </a:xfrm>
          <a:custGeom>
            <a:avLst/>
            <a:gdLst>
              <a:gd name="connsiteX0" fmla="*/ 345440 w 345440"/>
              <a:gd name="connsiteY0" fmla="*/ 274320 h 467360"/>
              <a:gd name="connsiteX1" fmla="*/ 40640 w 345440"/>
              <a:gd name="connsiteY1" fmla="*/ 0 h 467360"/>
              <a:gd name="connsiteX2" fmla="*/ 0 w 345440"/>
              <a:gd name="connsiteY2" fmla="*/ 467360 h 467360"/>
              <a:gd name="connsiteX0" fmla="*/ 345440 w 345440"/>
              <a:gd name="connsiteY0" fmla="*/ 274320 h 467360"/>
              <a:gd name="connsiteX1" fmla="*/ 40640 w 345440"/>
              <a:gd name="connsiteY1" fmla="*/ 0 h 467360"/>
              <a:gd name="connsiteX2" fmla="*/ 0 w 345440"/>
              <a:gd name="connsiteY2" fmla="*/ 467360 h 467360"/>
              <a:gd name="connsiteX0" fmla="*/ 345440 w 345440"/>
              <a:gd name="connsiteY0" fmla="*/ 274320 h 467360"/>
              <a:gd name="connsiteX1" fmla="*/ 40640 w 345440"/>
              <a:gd name="connsiteY1" fmla="*/ 0 h 467360"/>
              <a:gd name="connsiteX2" fmla="*/ 0 w 345440"/>
              <a:gd name="connsiteY2" fmla="*/ 467360 h 467360"/>
              <a:gd name="connsiteX0" fmla="*/ 345440 w 345440"/>
              <a:gd name="connsiteY0" fmla="*/ 274320 h 467360"/>
              <a:gd name="connsiteX1" fmla="*/ 40640 w 345440"/>
              <a:gd name="connsiteY1" fmla="*/ 0 h 467360"/>
              <a:gd name="connsiteX2" fmla="*/ 0 w 345440"/>
              <a:gd name="connsiteY2" fmla="*/ 467360 h 467360"/>
              <a:gd name="connsiteX0" fmla="*/ 345440 w 346922"/>
              <a:gd name="connsiteY0" fmla="*/ 274320 h 467360"/>
              <a:gd name="connsiteX1" fmla="*/ 40640 w 346922"/>
              <a:gd name="connsiteY1" fmla="*/ 0 h 467360"/>
              <a:gd name="connsiteX2" fmla="*/ 0 w 346922"/>
              <a:gd name="connsiteY2" fmla="*/ 467360 h 467360"/>
              <a:gd name="connsiteX0" fmla="*/ 421011 w 422493"/>
              <a:gd name="connsiteY0" fmla="*/ 274320 h 467360"/>
              <a:gd name="connsiteX1" fmla="*/ 116211 w 422493"/>
              <a:gd name="connsiteY1" fmla="*/ 0 h 467360"/>
              <a:gd name="connsiteX2" fmla="*/ 75571 w 422493"/>
              <a:gd name="connsiteY2" fmla="*/ 467360 h 467360"/>
              <a:gd name="connsiteX0" fmla="*/ 480516 w 481998"/>
              <a:gd name="connsiteY0" fmla="*/ 274320 h 467360"/>
              <a:gd name="connsiteX1" fmla="*/ 175716 w 481998"/>
              <a:gd name="connsiteY1" fmla="*/ 0 h 467360"/>
              <a:gd name="connsiteX2" fmla="*/ 135076 w 481998"/>
              <a:gd name="connsiteY2" fmla="*/ 467360 h 467360"/>
              <a:gd name="connsiteX0" fmla="*/ 462442 w 463924"/>
              <a:gd name="connsiteY0" fmla="*/ 274320 h 467360"/>
              <a:gd name="connsiteX1" fmla="*/ 157642 w 463924"/>
              <a:gd name="connsiteY1" fmla="*/ 0 h 467360"/>
              <a:gd name="connsiteX2" fmla="*/ 117002 w 463924"/>
              <a:gd name="connsiteY2" fmla="*/ 467360 h 46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924" h="467360">
                <a:moveTo>
                  <a:pt x="462442" y="274320"/>
                </a:moveTo>
                <a:cubicBezTo>
                  <a:pt x="482762" y="101600"/>
                  <a:pt x="289722" y="91440"/>
                  <a:pt x="157642" y="0"/>
                </a:cubicBezTo>
                <a:cubicBezTo>
                  <a:pt x="32335" y="145627"/>
                  <a:pt x="-103131" y="281093"/>
                  <a:pt x="117002" y="46736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114350" y="4511671"/>
            <a:ext cx="669311" cy="669298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6027045" y="3306726"/>
            <a:ext cx="352490" cy="1339702"/>
          </a:xfrm>
          <a:custGeom>
            <a:avLst/>
            <a:gdLst>
              <a:gd name="connsiteX0" fmla="*/ 246164 w 352490"/>
              <a:gd name="connsiteY0" fmla="*/ 1339702 h 1339702"/>
              <a:gd name="connsiteX1" fmla="*/ 1615 w 352490"/>
              <a:gd name="connsiteY1" fmla="*/ 786809 h 1339702"/>
              <a:gd name="connsiteX2" fmla="*/ 352490 w 352490"/>
              <a:gd name="connsiteY2" fmla="*/ 0 h 133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90" h="1339702">
                <a:moveTo>
                  <a:pt x="246164" y="1339702"/>
                </a:moveTo>
                <a:cubicBezTo>
                  <a:pt x="115029" y="1174897"/>
                  <a:pt x="-16106" y="1010093"/>
                  <a:pt x="1615" y="786809"/>
                </a:cubicBezTo>
                <a:cubicBezTo>
                  <a:pt x="19336" y="563525"/>
                  <a:pt x="185913" y="281762"/>
                  <a:pt x="352490" y="0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92301" y="3170897"/>
            <a:ext cx="312166" cy="312166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424223" y="3402419"/>
            <a:ext cx="415021" cy="946297"/>
          </a:xfrm>
          <a:custGeom>
            <a:avLst/>
            <a:gdLst>
              <a:gd name="connsiteX0" fmla="*/ 297712 w 687663"/>
              <a:gd name="connsiteY0" fmla="*/ 0 h 946297"/>
              <a:gd name="connsiteX1" fmla="*/ 680484 w 687663"/>
              <a:gd name="connsiteY1" fmla="*/ 659218 h 946297"/>
              <a:gd name="connsiteX2" fmla="*/ 0 w 687663"/>
              <a:gd name="connsiteY2" fmla="*/ 946297 h 946297"/>
              <a:gd name="connsiteX0" fmla="*/ 297712 w 457545"/>
              <a:gd name="connsiteY0" fmla="*/ 0 h 946297"/>
              <a:gd name="connsiteX1" fmla="*/ 414670 w 457545"/>
              <a:gd name="connsiteY1" fmla="*/ 510362 h 946297"/>
              <a:gd name="connsiteX2" fmla="*/ 0 w 457545"/>
              <a:gd name="connsiteY2" fmla="*/ 946297 h 946297"/>
              <a:gd name="connsiteX0" fmla="*/ 297712 w 297712"/>
              <a:gd name="connsiteY0" fmla="*/ 0 h 946297"/>
              <a:gd name="connsiteX1" fmla="*/ 0 w 297712"/>
              <a:gd name="connsiteY1" fmla="*/ 946297 h 946297"/>
              <a:gd name="connsiteX0" fmla="*/ 297712 w 398880"/>
              <a:gd name="connsiteY0" fmla="*/ 0 h 946297"/>
              <a:gd name="connsiteX1" fmla="*/ 0 w 398880"/>
              <a:gd name="connsiteY1" fmla="*/ 946297 h 946297"/>
              <a:gd name="connsiteX0" fmla="*/ 297712 w 415021"/>
              <a:gd name="connsiteY0" fmla="*/ 0 h 946297"/>
              <a:gd name="connsiteX1" fmla="*/ 0 w 415021"/>
              <a:gd name="connsiteY1" fmla="*/ 946297 h 94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5021" h="946297">
                <a:moveTo>
                  <a:pt x="297712" y="0"/>
                </a:moveTo>
                <a:cubicBezTo>
                  <a:pt x="613145" y="591879"/>
                  <a:pt x="216196" y="843516"/>
                  <a:pt x="0" y="94629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9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" y="708025"/>
            <a:ext cx="4323080" cy="2939415"/>
          </a:xfrm>
        </p:spPr>
        <p:txBody>
          <a:bodyPr/>
          <a:lstStyle/>
          <a:p>
            <a:r>
              <a:rPr lang="en-US" dirty="0" smtClean="0"/>
              <a:t>Sort options:</a:t>
            </a:r>
          </a:p>
          <a:p>
            <a:pPr lvl="1"/>
            <a:r>
              <a:rPr lang="en-US" dirty="0" smtClean="0"/>
              <a:t>By geography</a:t>
            </a:r>
          </a:p>
          <a:p>
            <a:pPr lvl="1"/>
            <a:r>
              <a:rPr lang="en-US" dirty="0" smtClean="0"/>
              <a:t>By Category</a:t>
            </a:r>
          </a:p>
          <a:p>
            <a:pPr lvl="1"/>
            <a:r>
              <a:rPr lang="en-US" dirty="0" smtClean="0"/>
              <a:t>A-Z</a:t>
            </a:r>
          </a:p>
          <a:p>
            <a:pPr lvl="1"/>
            <a:r>
              <a:rPr lang="en-US" dirty="0" smtClean="0"/>
              <a:t>Recently seen</a:t>
            </a:r>
          </a:p>
          <a:p>
            <a:pPr lvl="1"/>
            <a:r>
              <a:rPr lang="en-US" dirty="0" smtClean="0"/>
              <a:t>Time spent researching</a:t>
            </a:r>
          </a:p>
          <a:p>
            <a:pPr lvl="1"/>
            <a:r>
              <a:rPr lang="en-US" dirty="0" smtClean="0"/>
              <a:t>On map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02760" y="555625"/>
            <a:ext cx="4323080" cy="3254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Each place:</a:t>
            </a:r>
          </a:p>
          <a:p>
            <a:pPr lvl="1"/>
            <a:r>
              <a:rPr lang="en-US" dirty="0" smtClean="0"/>
              <a:t>Stop tracking</a:t>
            </a:r>
          </a:p>
          <a:p>
            <a:pPr lvl="1"/>
            <a:r>
              <a:rPr lang="en-US" dirty="0" smtClean="0"/>
              <a:t>Favorite</a:t>
            </a:r>
          </a:p>
          <a:p>
            <a:pPr lvl="1"/>
            <a:r>
              <a:rPr lang="en-US" dirty="0" smtClean="0"/>
              <a:t>Edit</a:t>
            </a:r>
          </a:p>
          <a:p>
            <a:pPr lvl="1"/>
            <a:r>
              <a:rPr lang="en-US" dirty="0" smtClean="0"/>
              <a:t>Remove (=stop tracking??)</a:t>
            </a:r>
          </a:p>
          <a:p>
            <a:pPr lvl="1"/>
            <a:r>
              <a:rPr lang="en-US" dirty="0" smtClean="0"/>
              <a:t>Share</a:t>
            </a:r>
          </a:p>
          <a:p>
            <a:pPr lvl="1"/>
            <a:r>
              <a:rPr lang="en-US" dirty="0" smtClean="0"/>
              <a:t>Select multi</a:t>
            </a:r>
          </a:p>
          <a:p>
            <a:pPr lvl="1"/>
            <a:r>
              <a:rPr lang="en-US" dirty="0" smtClean="0"/>
              <a:t>Add to collection</a:t>
            </a:r>
          </a:p>
          <a:p>
            <a:pPr lvl="1"/>
            <a:r>
              <a:rPr lang="en-US" dirty="0" smtClean="0"/>
              <a:t>Reorder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2760" y="3647440"/>
            <a:ext cx="4323080" cy="2939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 options:</a:t>
            </a:r>
          </a:p>
          <a:p>
            <a:pPr lvl="1"/>
            <a:r>
              <a:rPr lang="en-US" dirty="0" smtClean="0"/>
              <a:t>By category</a:t>
            </a:r>
          </a:p>
          <a:p>
            <a:pPr lvl="1"/>
            <a:r>
              <a:rPr lang="en-US" dirty="0" smtClean="0"/>
              <a:t>By geo</a:t>
            </a:r>
          </a:p>
          <a:p>
            <a:pPr lvl="1"/>
            <a:r>
              <a:rPr lang="en-US" dirty="0" smtClean="0"/>
              <a:t>By favorite or not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25840" y="342393"/>
            <a:ext cx="3353957" cy="1903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Map:</a:t>
            </a:r>
          </a:p>
          <a:p>
            <a:pPr lvl="1"/>
            <a:r>
              <a:rPr lang="en-US" dirty="0" smtClean="0"/>
              <a:t>Plan route</a:t>
            </a:r>
          </a:p>
          <a:p>
            <a:pPr lvl="1"/>
            <a:r>
              <a:rPr lang="en-US" dirty="0" smtClean="0"/>
              <a:t>Save to favorites</a:t>
            </a:r>
          </a:p>
          <a:p>
            <a:pPr lvl="1"/>
            <a:r>
              <a:rPr lang="en-US" dirty="0" smtClean="0"/>
              <a:t>Export to google maps</a:t>
            </a:r>
          </a:p>
          <a:p>
            <a:pPr lvl="1"/>
            <a:r>
              <a:rPr lang="en-US" dirty="0" smtClean="0"/>
              <a:t>See card on left</a:t>
            </a:r>
          </a:p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02760" y="4142105"/>
            <a:ext cx="4323080" cy="204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Collections:</a:t>
            </a:r>
          </a:p>
          <a:p>
            <a:pPr lvl="1"/>
            <a:r>
              <a:rPr lang="en-US" dirty="0" smtClean="0"/>
              <a:t>Some automatic? Same as any other thing really, it’s just you can add it manually into a collection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38043" y="3050869"/>
            <a:ext cx="3353957" cy="1903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Trash – so you can see what you deleted. Anything in trash will not get tracked until you restore it.</a:t>
            </a:r>
          </a:p>
        </p:txBody>
      </p:sp>
    </p:spTree>
    <p:extLst>
      <p:ext uri="{BB962C8B-B14F-4D97-AF65-F5344CB8AC3E}">
        <p14:creationId xmlns:p14="http://schemas.microsoft.com/office/powerpoint/2010/main" val="295305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440633" y="-17847"/>
            <a:ext cx="9922996" cy="688647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319741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569389" y="790262"/>
            <a:ext cx="2191808" cy="2095178"/>
            <a:chOff x="3242982" y="1640432"/>
            <a:chExt cx="2191808" cy="206214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"/>
            <a:srcRect l="20237" t="-1" r="19129" b="1933"/>
            <a:stretch/>
          </p:blipFill>
          <p:spPr>
            <a:xfrm>
              <a:off x="3242982" y="1640432"/>
              <a:ext cx="2191808" cy="2062145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3262467" y="2527670"/>
              <a:ext cx="2122926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Castles in France</a:t>
              </a:r>
            </a:p>
          </p:txBody>
        </p:sp>
      </p:grp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2798056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068" t="35461" r="76854" b="44520"/>
          <a:stretch/>
        </p:blipFill>
        <p:spPr>
          <a:xfrm>
            <a:off x="27391" y="2825242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3097232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2361710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2381156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40872" y="790261"/>
            <a:ext cx="2232678" cy="2083878"/>
            <a:chOff x="5797262" y="790261"/>
            <a:chExt cx="2232678" cy="208387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30" name="Picture 6" descr="http://media-cdn.tripadvisor.com/media/photo-s/03/9b/2d/f2/new-york-city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05" t="7318" r="22905" b="1336"/>
            <a:stretch/>
          </p:blipFill>
          <p:spPr bwMode="auto">
            <a:xfrm>
              <a:off x="5797262" y="790261"/>
              <a:ext cx="2186374" cy="208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TextBox 144"/>
            <p:cNvSpPr txBox="1"/>
            <p:nvPr/>
          </p:nvSpPr>
          <p:spPr>
            <a:xfrm>
              <a:off x="5907014" y="1710532"/>
              <a:ext cx="2122926" cy="83099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Restaurants in New York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759203" y="186400"/>
            <a:ext cx="1174296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6800" y="513872"/>
            <a:ext cx="3246699" cy="2757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001995" y="594018"/>
            <a:ext cx="2838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Sort by: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(newest first)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(oldest first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(Descending)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(Descending)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Half Frame 150"/>
          <p:cNvSpPr/>
          <p:nvPr/>
        </p:nvSpPr>
        <p:spPr>
          <a:xfrm rot="13500000">
            <a:off x="8834839" y="1065067"/>
            <a:ext cx="98299" cy="207679"/>
          </a:xfrm>
          <a:prstGeom prst="halfFrame">
            <a:avLst>
              <a:gd name="adj1" fmla="val 38148"/>
              <a:gd name="adj2" fmla="val 32370"/>
            </a:avLst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417428" y="6169306"/>
            <a:ext cx="578735" cy="578735"/>
          </a:xfrm>
          <a:prstGeom prst="ellipse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10947" y="3641006"/>
            <a:ext cx="4049486" cy="252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 in an empty page we need to explain what a collection Is and how to create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247134" y="-17847"/>
            <a:ext cx="10116495" cy="688647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319741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</a:p>
        </p:txBody>
      </p: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2798056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068" t="35461" r="76854" b="44520"/>
          <a:stretch/>
        </p:blipFill>
        <p:spPr>
          <a:xfrm>
            <a:off x="27391" y="2825242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3097232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2361710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2381156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92622" y="203092"/>
            <a:ext cx="400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 &gt; Castles in France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569389" y="752923"/>
            <a:ext cx="2191808" cy="2045503"/>
            <a:chOff x="3242982" y="1640433"/>
            <a:chExt cx="2191808" cy="20455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Chateau </a:t>
              </a:r>
              <a:r>
                <a:rPr lang="en-US" sz="1200" b="1" dirty="0" err="1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d’Azay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le Rideau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Castle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173158" y="752798"/>
            <a:ext cx="2224802" cy="2072444"/>
            <a:chOff x="5498006" y="1954726"/>
            <a:chExt cx="2195879" cy="2045504"/>
          </a:xfrm>
        </p:grpSpPr>
        <p:grpSp>
          <p:nvGrpSpPr>
            <p:cNvPr id="53" name="Group 52"/>
            <p:cNvGrpSpPr/>
            <p:nvPr/>
          </p:nvGrpSpPr>
          <p:grpSpPr>
            <a:xfrm>
              <a:off x="5498006" y="3211296"/>
              <a:ext cx="2184097" cy="788934"/>
              <a:chOff x="3250693" y="2897002"/>
              <a:chExt cx="2184097" cy="78893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Chateau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Chenonceau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Castle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54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5-Point Star 56"/>
          <p:cNvSpPr/>
          <p:nvPr/>
        </p:nvSpPr>
        <p:spPr>
          <a:xfrm>
            <a:off x="5967020" y="239968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pic>
        <p:nvPicPr>
          <p:cNvPr id="5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574" y="250834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6357657" y="239474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61" name="Oval 60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11417428" y="6169306"/>
            <a:ext cx="578735" cy="578735"/>
          </a:xfrm>
          <a:prstGeom prst="ellipse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774539" y="255970"/>
            <a:ext cx="249859" cy="251599"/>
            <a:chOff x="2722799" y="2013428"/>
            <a:chExt cx="3482664" cy="3506924"/>
          </a:xfrm>
        </p:grpSpPr>
        <p:sp>
          <p:nvSpPr>
            <p:cNvPr id="70" name="Round Same Side Corner Rectangle 69"/>
            <p:cNvSpPr/>
            <p:nvPr/>
          </p:nvSpPr>
          <p:spPr>
            <a:xfrm>
              <a:off x="2722799" y="3030198"/>
              <a:ext cx="3482664" cy="995047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883467" y="4356489"/>
              <a:ext cx="1160669" cy="165631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3883467" y="4689048"/>
              <a:ext cx="829425" cy="165622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 Same Side Corner Rectangle 72"/>
            <p:cNvSpPr/>
            <p:nvPr/>
          </p:nvSpPr>
          <p:spPr>
            <a:xfrm flipV="1">
              <a:off x="2722799" y="3674585"/>
              <a:ext cx="790441" cy="995047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 Same Side Corner Rectangle 73"/>
            <p:cNvSpPr/>
            <p:nvPr/>
          </p:nvSpPr>
          <p:spPr>
            <a:xfrm flipV="1">
              <a:off x="5487399" y="3674586"/>
              <a:ext cx="717399" cy="995049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280612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279276" y="4716966"/>
              <a:ext cx="2390805" cy="803386"/>
              <a:chOff x="3279276" y="4716966"/>
              <a:chExt cx="2390805" cy="803386"/>
            </a:xfrm>
          </p:grpSpPr>
          <p:sp>
            <p:nvSpPr>
              <p:cNvPr id="82" name="Block Arc 81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Block Arc 83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Rounded Rectangle 76"/>
            <p:cNvSpPr/>
            <p:nvPr/>
          </p:nvSpPr>
          <p:spPr>
            <a:xfrm>
              <a:off x="5443270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 flipV="1">
              <a:off x="3279276" y="2013428"/>
              <a:ext cx="2390805" cy="803386"/>
              <a:chOff x="3279276" y="4716966"/>
              <a:chExt cx="2390805" cy="803386"/>
            </a:xfrm>
          </p:grpSpPr>
          <p:sp>
            <p:nvSpPr>
              <p:cNvPr id="79" name="Block Arc 78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Block Arc 80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972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269004" y="-208675"/>
            <a:ext cx="9922996" cy="1312077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491903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969" y="2139610"/>
            <a:ext cx="1573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France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Loire Valley</a:t>
            </a:r>
          </a:p>
          <a:p>
            <a:pPr>
              <a:lnSpc>
                <a:spcPct val="200000"/>
              </a:lnSpc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Blois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United Kingdom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92622" y="203092"/>
            <a:ext cx="256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France &gt; Loire Valley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42461" y="7745502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Attractions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(3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569389" y="8161338"/>
            <a:ext cx="2191808" cy="2045503"/>
            <a:chOff x="3242982" y="1640433"/>
            <a:chExt cx="2191808" cy="204550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Chateau </a:t>
              </a:r>
              <a:r>
                <a:rPr lang="en-US" sz="1200" b="1" dirty="0" err="1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d’Azay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le Rideau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Castle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2569389" y="762621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9389" y="11498758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498006" y="8161337"/>
            <a:ext cx="2195879" cy="2045504"/>
            <a:chOff x="5498006" y="1954726"/>
            <a:chExt cx="2195879" cy="2045504"/>
          </a:xfrm>
        </p:grpSpPr>
        <p:grpSp>
          <p:nvGrpSpPr>
            <p:cNvPr id="72" name="Group 71"/>
            <p:cNvGrpSpPr/>
            <p:nvPr/>
          </p:nvGrpSpPr>
          <p:grpSpPr>
            <a:xfrm>
              <a:off x="5498006" y="3211296"/>
              <a:ext cx="2184097" cy="788934"/>
              <a:chOff x="3250693" y="2897002"/>
              <a:chExt cx="2184097" cy="78893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Chateau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Chenonceau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Castle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1028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8216776" y="8125990"/>
            <a:ext cx="2184097" cy="2080851"/>
            <a:chOff x="8216776" y="1919379"/>
            <a:chExt cx="2184097" cy="208085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6776" y="1919379"/>
              <a:ext cx="2184097" cy="1629332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8216776" y="3211296"/>
              <a:ext cx="2184097" cy="788934"/>
              <a:chOff x="3250693" y="2897002"/>
              <a:chExt cx="2184097" cy="78893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Musee</a:t>
                </a:r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Giverny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Museum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2519312" y="11578495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Restaurants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569389" y="1226925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519312" y="12348988"/>
            <a:ext cx="150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Hotels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(6)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569389" y="5394483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Blois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Town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519312" y="4910671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Destinations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(1)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569389" y="4741254"/>
            <a:ext cx="913648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07436" y="1247882"/>
            <a:ext cx="48076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Known for its castles that served blah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awladalsk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dlaskjd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aksdjl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askdjlaskdj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lskdjlask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alskdja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laksd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4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72" y="603777"/>
            <a:ext cx="2006574" cy="1503171"/>
          </a:xfrm>
          <a:prstGeom prst="rect">
            <a:avLst/>
          </a:prstGeom>
        </p:spPr>
      </p:pic>
      <p:pic>
        <p:nvPicPr>
          <p:cNvPr id="2056" name="Picture 8" descr="Map of Loi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67" y="593026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920143" y="239968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07436" y="887536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My description: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21280" y="2461308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Links visited: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56718" y="2961097"/>
            <a:ext cx="280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eviews:</a:t>
            </a:r>
          </a:p>
          <a:p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9" name="Picture 16" descr="https://maps.gstatic.com/tactile/icons/pane-info-d59f6cad4e7d3aa349a31af5632846e5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" b="93092"/>
          <a:stretch/>
        </p:blipFill>
        <p:spPr bwMode="auto">
          <a:xfrm>
            <a:off x="7650072" y="2123695"/>
            <a:ext cx="206302" cy="2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838738" y="2104267"/>
            <a:ext cx="136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Loiretourism.net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6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56" y="250834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/>
          <p:cNvGrpSpPr/>
          <p:nvPr/>
        </p:nvGrpSpPr>
        <p:grpSpPr>
          <a:xfrm>
            <a:off x="5310780" y="239474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90" name="Oval 89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2070" name="Picture 22" descr="http://www.fodors.com/about/us/images/fodors_170x47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25" y="3389765"/>
            <a:ext cx="604170" cy="1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tomorrowproducts.com/wp-content/uploads/2016/02/lonely-planet-logo-lonely-planet-logo-larg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16" y="3990558"/>
            <a:ext cx="852187" cy="4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729468" y="6100371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destinations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29468" y="11578495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Search for restaurants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9468" y="10768659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attractions&gt;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Plus 18"/>
          <p:cNvSpPr/>
          <p:nvPr/>
        </p:nvSpPr>
        <p:spPr>
          <a:xfrm>
            <a:off x="5718123" y="213308"/>
            <a:ext cx="303399" cy="303399"/>
          </a:xfrm>
          <a:prstGeom prst="mathPlus">
            <a:avLst>
              <a:gd name="adj1" fmla="val 1287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523191" y="4057890"/>
            <a:ext cx="859750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Top pick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537373" y="5167184"/>
            <a:ext cx="37142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tabLst>
                <a:tab pos="2778125" algn="l"/>
              </a:tabLst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One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of the most inviting areas in France is the Loire Valley. In the 18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and 19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centuries, France’s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dukes…</a:t>
            </a:r>
            <a:endParaRPr lang="en-US" sz="11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31267" y="4030689"/>
            <a:ext cx="132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Read review &gt;&gt; </a:t>
            </a:r>
            <a:endParaRPr lang="en-US" sz="12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21280" y="2770151"/>
            <a:ext cx="463458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660099"/>
                </a:solidFill>
                <a:latin typeface="Roboto" pitchFamily="2" charset="0"/>
                <a:ea typeface="Roboto" pitchFamily="2" charset="0"/>
                <a:hlinkClick r:id="rId12"/>
              </a:rPr>
              <a:t>Loire Valley Tourism</a:t>
            </a:r>
            <a:endParaRPr lang="en-US" sz="1050" dirty="0">
              <a:solidFill>
                <a:srgbClr val="222222"/>
              </a:solidFill>
              <a:latin typeface="Roboto" pitchFamily="2" charset="0"/>
              <a:ea typeface="Roboto" pitchFamily="2" charset="0"/>
            </a:endParaRPr>
          </a:p>
          <a:p>
            <a:pPr fontAlgn="ctr">
              <a:buFont typeface="+mj-lt"/>
              <a:buAutoNum type="arabicPeriod"/>
            </a:pP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www.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loirevalley</a:t>
            </a: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tourism.com/</a:t>
            </a:r>
            <a:endParaRPr lang="en-US" sz="1050" dirty="0">
              <a:solidFill>
                <a:srgbClr val="80808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Includes regional information, lodging information request form, news releases, and information on Châteaux in the </a:t>
            </a:r>
            <a:r>
              <a:rPr lang="en-US" sz="1050" b="1" dirty="0">
                <a:solidFill>
                  <a:srgbClr val="6A6A6A"/>
                </a:solidFill>
                <a:latin typeface="Roboto" pitchFamily="2" charset="0"/>
                <a:ea typeface="Roboto" pitchFamily="2" charset="0"/>
              </a:rPr>
              <a:t>Loire valley</a:t>
            </a:r>
            <a:r>
              <a:rPr lang="en-US" sz="1050" dirty="0" smtClean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n-US" sz="1050" dirty="0">
              <a:solidFill>
                <a:srgbClr val="545454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660099"/>
                </a:solidFill>
                <a:latin typeface="Roboto" pitchFamily="2" charset="0"/>
                <a:ea typeface="Roboto" pitchFamily="2" charset="0"/>
                <a:hlinkClick r:id="rId13"/>
              </a:rPr>
              <a:t>The Loire Valley Travel Guide | Fodor's Travel</a:t>
            </a:r>
            <a:endParaRPr lang="en-US" sz="1050" dirty="0">
              <a:solidFill>
                <a:srgbClr val="222222"/>
              </a:solidFill>
              <a:latin typeface="Roboto" pitchFamily="2" charset="0"/>
              <a:ea typeface="Roboto" pitchFamily="2" charset="0"/>
            </a:endParaRPr>
          </a:p>
          <a:p>
            <a:pPr fontAlgn="ctr">
              <a:buFont typeface="+mj-lt"/>
              <a:buAutoNum type="arabicPeriod"/>
            </a:pP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www.fodors.com/world/europe/france/the-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loire</a:t>
            </a: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valley</a:t>
            </a:r>
            <a:endParaRPr lang="en-US" sz="1050" dirty="0">
              <a:solidFill>
                <a:srgbClr val="80808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777777"/>
                </a:solidFill>
                <a:latin typeface="Roboto" pitchFamily="2" charset="0"/>
                <a:ea typeface="Roboto" pitchFamily="2" charset="0"/>
              </a:rPr>
              <a:t>Fodor's</a:t>
            </a:r>
          </a:p>
          <a:p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Expert picks for your The </a:t>
            </a:r>
            <a:r>
              <a:rPr lang="en-US" sz="1050" b="1" dirty="0">
                <a:solidFill>
                  <a:srgbClr val="6A6A6A"/>
                </a:solidFill>
                <a:latin typeface="Roboto" pitchFamily="2" charset="0"/>
                <a:ea typeface="Roboto" pitchFamily="2" charset="0"/>
              </a:rPr>
              <a:t>Loire Valley</a:t>
            </a:r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 vacation, including hotels, restaurants, entertainment, shopping, top attractions, and more</a:t>
            </a:r>
            <a:r>
              <a:rPr lang="en-US" sz="1050" dirty="0" smtClean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050" b="0" i="0" dirty="0">
              <a:solidFill>
                <a:srgbClr val="777777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4060233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/>
          <a:srcRect l="2068" t="35461" r="76854" b="44520"/>
          <a:stretch/>
        </p:blipFill>
        <p:spPr>
          <a:xfrm>
            <a:off x="27391" y="4087419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4359409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362388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3643333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2519312" y="628113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Region in France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9265506" y="592848"/>
            <a:ext cx="365761" cy="365761"/>
            <a:chOff x="3072579" y="-1"/>
            <a:chExt cx="600261" cy="600261"/>
          </a:xfrm>
        </p:grpSpPr>
        <p:sp>
          <p:nvSpPr>
            <p:cNvPr id="123" name="Rectangle 122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Left-Right Arrow 123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1561031" y="697125"/>
            <a:ext cx="365761" cy="365761"/>
            <a:chOff x="3072579" y="-1"/>
            <a:chExt cx="600261" cy="600261"/>
          </a:xfrm>
        </p:grpSpPr>
        <p:sp>
          <p:nvSpPr>
            <p:cNvPr id="126" name="Rectangle 125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Left-Right Arrow 126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3651" y="8242502"/>
            <a:ext cx="292165" cy="292165"/>
            <a:chOff x="13710934" y="3289421"/>
            <a:chExt cx="292165" cy="292165"/>
          </a:xfrm>
        </p:grpSpPr>
        <p:sp>
          <p:nvSpPr>
            <p:cNvPr id="15" name="Oval 14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alf Frame 1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729468" y="12406010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hotels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569389" y="7751868"/>
            <a:ext cx="292165" cy="292165"/>
            <a:chOff x="13710934" y="3289421"/>
            <a:chExt cx="292165" cy="292165"/>
          </a:xfrm>
        </p:grpSpPr>
        <p:sp>
          <p:nvSpPr>
            <p:cNvPr id="130" name="Oval 129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chemeClr val="bg1">
                <a:lumMod val="75000"/>
                <a:alpha val="76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Half Frame 130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83385" y="8242502"/>
            <a:ext cx="292165" cy="292165"/>
            <a:chOff x="13710934" y="3289421"/>
            <a:chExt cx="292165" cy="292165"/>
          </a:xfrm>
        </p:grpSpPr>
        <p:sp>
          <p:nvSpPr>
            <p:cNvPr id="133" name="Oval 132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Half Frame 133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245208" y="8242502"/>
            <a:ext cx="292165" cy="292165"/>
            <a:chOff x="13710934" y="3289421"/>
            <a:chExt cx="292165" cy="292165"/>
          </a:xfrm>
        </p:grpSpPr>
        <p:sp>
          <p:nvSpPr>
            <p:cNvPr id="136" name="Oval 135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Half Frame 13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6178952" y="216329"/>
            <a:ext cx="260224" cy="242285"/>
            <a:chOff x="2086060" y="612293"/>
            <a:chExt cx="140923" cy="13120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086060" y="612293"/>
              <a:ext cx="140923" cy="131208"/>
              <a:chOff x="6049118" y="2800219"/>
              <a:chExt cx="358971" cy="334221"/>
            </a:xfrm>
          </p:grpSpPr>
          <p:sp>
            <p:nvSpPr>
              <p:cNvPr id="147" name="Rounded Rectangle 146"/>
              <p:cNvSpPr/>
              <p:nvPr/>
            </p:nvSpPr>
            <p:spPr bwMode="auto">
              <a:xfrm>
                <a:off x="6049118" y="2852300"/>
                <a:ext cx="358971" cy="282140"/>
              </a:xfrm>
              <a:prstGeom prst="roundRect">
                <a:avLst>
                  <a:gd name="adj" fmla="val 6967"/>
                </a:avLst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6120749" y="2800219"/>
                <a:ext cx="215709" cy="73160"/>
                <a:chOff x="6125301" y="2800219"/>
                <a:chExt cx="215709" cy="73160"/>
              </a:xfrm>
            </p:grpSpPr>
            <p:sp>
              <p:nvSpPr>
                <p:cNvPr id="150" name="Rounded Rectangle 149"/>
                <p:cNvSpPr/>
                <p:nvPr/>
              </p:nvSpPr>
              <p:spPr bwMode="auto">
                <a:xfrm>
                  <a:off x="6125301" y="2801495"/>
                  <a:ext cx="46143" cy="71884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51" name="Rounded Rectangle 150"/>
                <p:cNvSpPr/>
                <p:nvPr/>
              </p:nvSpPr>
              <p:spPr bwMode="auto">
                <a:xfrm>
                  <a:off x="6294867" y="2800219"/>
                  <a:ext cx="46143" cy="71884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49" name="Rounded Rectangle 148"/>
              <p:cNvSpPr/>
              <p:nvPr/>
            </p:nvSpPr>
            <p:spPr>
              <a:xfrm>
                <a:off x="6049118" y="2861304"/>
                <a:ext cx="358971" cy="5991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103488" y="686474"/>
              <a:ext cx="106067" cy="29886"/>
              <a:chOff x="2092058" y="685924"/>
              <a:chExt cx="106067" cy="29886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2092058" y="685924"/>
                <a:ext cx="29886" cy="29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130149" y="685924"/>
                <a:ext cx="29886" cy="29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168239" y="685924"/>
                <a:ext cx="29886" cy="29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6647214" y="255970"/>
            <a:ext cx="249859" cy="251599"/>
            <a:chOff x="2722799" y="2013428"/>
            <a:chExt cx="3482664" cy="3506924"/>
          </a:xfrm>
        </p:grpSpPr>
        <p:sp>
          <p:nvSpPr>
            <p:cNvPr id="153" name="Round Same Side Corner Rectangle 152"/>
            <p:cNvSpPr/>
            <p:nvPr/>
          </p:nvSpPr>
          <p:spPr>
            <a:xfrm>
              <a:off x="2722799" y="3030198"/>
              <a:ext cx="3482664" cy="995047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3883467" y="4356489"/>
              <a:ext cx="1160669" cy="165631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3883467" y="4689048"/>
              <a:ext cx="829425" cy="165622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 Same Side Corner Rectangle 155"/>
            <p:cNvSpPr/>
            <p:nvPr/>
          </p:nvSpPr>
          <p:spPr>
            <a:xfrm flipV="1">
              <a:off x="2722799" y="3674585"/>
              <a:ext cx="790441" cy="995047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 Same Side Corner Rectangle 156"/>
            <p:cNvSpPr/>
            <p:nvPr/>
          </p:nvSpPr>
          <p:spPr>
            <a:xfrm flipV="1">
              <a:off x="5487399" y="3674586"/>
              <a:ext cx="717399" cy="995049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3280612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3279276" y="4716966"/>
              <a:ext cx="2390805" cy="803386"/>
              <a:chOff x="3279276" y="4716966"/>
              <a:chExt cx="2390805" cy="803386"/>
            </a:xfrm>
          </p:grpSpPr>
          <p:sp>
            <p:nvSpPr>
              <p:cNvPr id="165" name="Block Arc 164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Block Arc 166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0" name="Rounded Rectangle 159"/>
            <p:cNvSpPr/>
            <p:nvPr/>
          </p:nvSpPr>
          <p:spPr>
            <a:xfrm>
              <a:off x="5443270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 flipV="1">
              <a:off x="3279276" y="2013428"/>
              <a:ext cx="2390805" cy="803386"/>
              <a:chOff x="3279276" y="4716966"/>
              <a:chExt cx="2390805" cy="803386"/>
            </a:xfrm>
          </p:grpSpPr>
          <p:sp>
            <p:nvSpPr>
              <p:cNvPr id="162" name="Block Arc 161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Block Arc 163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68" name="Picture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804" y="5220714"/>
            <a:ext cx="824387" cy="479559"/>
          </a:xfrm>
          <a:prstGeom prst="rect">
            <a:avLst/>
          </a:prstGeom>
        </p:spPr>
      </p:pic>
      <p:sp>
        <p:nvSpPr>
          <p:cNvPr id="169" name="TextBox 168"/>
          <p:cNvSpPr txBox="1"/>
          <p:nvPr/>
        </p:nvSpPr>
        <p:spPr>
          <a:xfrm>
            <a:off x="7606721" y="4977650"/>
            <a:ext cx="4807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Saved from </a:t>
            </a:r>
            <a:r>
              <a:rPr lang="en-US" sz="900" dirty="0" smtClean="0">
                <a:solidFill>
                  <a:srgbClr val="00B0F0"/>
                </a:solidFill>
                <a:latin typeface="Roboto" pitchFamily="2" charset="0"/>
                <a:ea typeface="Roboto" pitchFamily="2" charset="0"/>
              </a:rPr>
              <a:t>www.google.com</a:t>
            </a:r>
            <a:endParaRPr lang="en-US" sz="900" dirty="0" smtClean="0">
              <a:solidFill>
                <a:srgbClr val="00B0F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606721" y="4759064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The Loire valley Travel Guide | Fodor’s Travel</a:t>
            </a:r>
            <a:endParaRPr lang="en-US" sz="1200" dirty="0" smtClean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9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269004" y="-208675"/>
            <a:ext cx="9922996" cy="1312077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491903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969" y="2139610"/>
            <a:ext cx="1573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France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Loire Valley</a:t>
            </a:r>
          </a:p>
          <a:p>
            <a:pPr>
              <a:lnSpc>
                <a:spcPct val="200000"/>
              </a:lnSpc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Blois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United Kingdom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92622" y="203092"/>
            <a:ext cx="256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France &gt; Loire Valley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42461" y="7745502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Attractions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(3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569389" y="8161338"/>
            <a:ext cx="2191808" cy="2045503"/>
            <a:chOff x="3242982" y="1640433"/>
            <a:chExt cx="2191808" cy="204550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Chateau </a:t>
              </a:r>
              <a:r>
                <a:rPr lang="en-US" sz="1200" b="1" dirty="0" err="1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d’Azay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le Rideau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Castle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2569389" y="762621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9389" y="11498758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606879" y="8304523"/>
            <a:ext cx="1917109" cy="1785824"/>
            <a:chOff x="5498006" y="1954726"/>
            <a:chExt cx="2195879" cy="2045504"/>
          </a:xfrm>
        </p:grpSpPr>
        <p:grpSp>
          <p:nvGrpSpPr>
            <p:cNvPr id="72" name="Group 71"/>
            <p:cNvGrpSpPr/>
            <p:nvPr/>
          </p:nvGrpSpPr>
          <p:grpSpPr>
            <a:xfrm>
              <a:off x="5498006" y="3211296"/>
              <a:ext cx="2184097" cy="788934"/>
              <a:chOff x="3250693" y="2897002"/>
              <a:chExt cx="2184097" cy="78893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Chateau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Chenonceau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Castle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1028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8216776" y="8125990"/>
            <a:ext cx="2184097" cy="2080851"/>
            <a:chOff x="8216776" y="1919379"/>
            <a:chExt cx="2184097" cy="208085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6776" y="1919379"/>
              <a:ext cx="2184097" cy="1629332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8216776" y="3211296"/>
              <a:ext cx="2184097" cy="788934"/>
              <a:chOff x="3250693" y="2897002"/>
              <a:chExt cx="2184097" cy="78893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Musee</a:t>
                </a:r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Giverny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Museum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2519312" y="11578495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Restaurants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569389" y="1226925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519312" y="12348988"/>
            <a:ext cx="150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Hotels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(6)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569389" y="5394483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Blois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Town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519312" y="4910671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Destinations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(1)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569389" y="4741254"/>
            <a:ext cx="913648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07436" y="1247882"/>
            <a:ext cx="48076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Known for its castles that served blah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awladalsk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dlaskjd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aksdjl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askdjlaskdj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lskdjlask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alskdja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laksd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4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72" y="603777"/>
            <a:ext cx="2006574" cy="1503171"/>
          </a:xfrm>
          <a:prstGeom prst="rect">
            <a:avLst/>
          </a:prstGeom>
        </p:spPr>
      </p:pic>
      <p:pic>
        <p:nvPicPr>
          <p:cNvPr id="2056" name="Picture 8" descr="Map of Loi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67" y="593026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920143" y="239968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07436" y="887536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My notes: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21280" y="2461308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Links visited: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56718" y="2961097"/>
            <a:ext cx="280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eviews:</a:t>
            </a:r>
          </a:p>
          <a:p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9" name="Picture 16" descr="https://maps.gstatic.com/tactile/icons/pane-info-d59f6cad4e7d3aa349a31af5632846e5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" b="93092"/>
          <a:stretch/>
        </p:blipFill>
        <p:spPr bwMode="auto">
          <a:xfrm>
            <a:off x="7650072" y="2123695"/>
            <a:ext cx="206302" cy="2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838738" y="2104267"/>
            <a:ext cx="136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Loiretourism.net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6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56" y="250834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/>
          <p:cNvGrpSpPr/>
          <p:nvPr/>
        </p:nvGrpSpPr>
        <p:grpSpPr>
          <a:xfrm>
            <a:off x="5310780" y="239474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90" name="Oval 89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2070" name="Picture 22" descr="http://www.fodors.com/about/us/images/fodors_170x47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25" y="3389765"/>
            <a:ext cx="604170" cy="1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tomorrowproducts.com/wp-content/uploads/2016/02/lonely-planet-logo-lonely-planet-logo-larg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16" y="3990558"/>
            <a:ext cx="852187" cy="4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729468" y="6100371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destinations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29468" y="11578495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Search for restaurants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9468" y="10768659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attractions&gt;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Plus 18"/>
          <p:cNvSpPr/>
          <p:nvPr/>
        </p:nvSpPr>
        <p:spPr>
          <a:xfrm>
            <a:off x="5718123" y="213308"/>
            <a:ext cx="303399" cy="303399"/>
          </a:xfrm>
          <a:prstGeom prst="mathPlus">
            <a:avLst>
              <a:gd name="adj1" fmla="val 1287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523191" y="4057890"/>
            <a:ext cx="859750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Top pick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648189" y="3293399"/>
            <a:ext cx="4543812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One of the most inviting areas in France is the Loire Valley. In the 18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and 19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centuries, France’s dukes and      </a:t>
            </a:r>
            <a:r>
              <a:rPr lang="en-US" sz="11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1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31267" y="4030689"/>
            <a:ext cx="132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Read review &gt;&gt; </a:t>
            </a:r>
            <a:endParaRPr lang="en-US" sz="12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4060233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/>
          <a:srcRect l="2068" t="35461" r="76854" b="44520"/>
          <a:stretch/>
        </p:blipFill>
        <p:spPr>
          <a:xfrm>
            <a:off x="27391" y="4087419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4359409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362388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3643333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2519312" y="628113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Region in France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9265506" y="592848"/>
            <a:ext cx="365761" cy="365761"/>
            <a:chOff x="3072579" y="-1"/>
            <a:chExt cx="600261" cy="600261"/>
          </a:xfrm>
        </p:grpSpPr>
        <p:sp>
          <p:nvSpPr>
            <p:cNvPr id="123" name="Rectangle 122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Left-Right Arrow 123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1561031" y="697125"/>
            <a:ext cx="365761" cy="365761"/>
            <a:chOff x="3072579" y="-1"/>
            <a:chExt cx="600261" cy="600261"/>
          </a:xfrm>
        </p:grpSpPr>
        <p:sp>
          <p:nvSpPr>
            <p:cNvPr id="126" name="Rectangle 125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Left-Right Arrow 126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3651" y="8242502"/>
            <a:ext cx="292165" cy="292165"/>
            <a:chOff x="13710934" y="3289421"/>
            <a:chExt cx="292165" cy="292165"/>
          </a:xfrm>
        </p:grpSpPr>
        <p:sp>
          <p:nvSpPr>
            <p:cNvPr id="15" name="Oval 14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alf Frame 1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729468" y="12406010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hotels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569389" y="7751868"/>
            <a:ext cx="292165" cy="292165"/>
            <a:chOff x="13710934" y="3289421"/>
            <a:chExt cx="292165" cy="292165"/>
          </a:xfrm>
        </p:grpSpPr>
        <p:sp>
          <p:nvSpPr>
            <p:cNvPr id="130" name="Oval 129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chemeClr val="bg1">
                <a:lumMod val="75000"/>
                <a:alpha val="76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Half Frame 130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06540" y="8220000"/>
            <a:ext cx="292165" cy="292165"/>
            <a:chOff x="13710934" y="3289421"/>
            <a:chExt cx="292165" cy="292165"/>
          </a:xfrm>
        </p:grpSpPr>
        <p:sp>
          <p:nvSpPr>
            <p:cNvPr id="133" name="Oval 132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Half Frame 133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245208" y="8242502"/>
            <a:ext cx="292165" cy="292165"/>
            <a:chOff x="13710934" y="3289421"/>
            <a:chExt cx="292165" cy="292165"/>
          </a:xfrm>
        </p:grpSpPr>
        <p:sp>
          <p:nvSpPr>
            <p:cNvPr id="136" name="Oval 135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Half Frame 13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95728" y="0"/>
            <a:ext cx="9896272" cy="685115"/>
          </a:xfrm>
          <a:prstGeom prst="rect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18768" y="114061"/>
            <a:ext cx="285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X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922514" y="0"/>
            <a:ext cx="0" cy="6886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023516" y="194527"/>
            <a:ext cx="1237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 selected</a:t>
            </a:r>
            <a:endParaRPr lang="en-US" dirty="0"/>
          </a:p>
        </p:txBody>
      </p:sp>
      <p:sp>
        <p:nvSpPr>
          <p:cNvPr id="145" name="5-Point Star 144"/>
          <p:cNvSpPr/>
          <p:nvPr/>
        </p:nvSpPr>
        <p:spPr>
          <a:xfrm>
            <a:off x="10080291" y="260502"/>
            <a:ext cx="200046" cy="200046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0470928" y="260008"/>
            <a:ext cx="189101" cy="200836"/>
            <a:chOff x="7371034" y="2375809"/>
            <a:chExt cx="565196" cy="600267"/>
          </a:xfrm>
          <a:solidFill>
            <a:schemeClr val="bg1"/>
          </a:solidFill>
        </p:grpSpPr>
        <p:sp>
          <p:nvSpPr>
            <p:cNvPr id="147" name="Oval 146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52" name="Plus 151"/>
          <p:cNvSpPr/>
          <p:nvPr/>
        </p:nvSpPr>
        <p:spPr>
          <a:xfrm>
            <a:off x="10878271" y="233842"/>
            <a:ext cx="242699" cy="242699"/>
          </a:xfrm>
          <a:prstGeom prst="mathPlus">
            <a:avLst>
              <a:gd name="adj1" fmla="val 128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53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156" y="243102"/>
            <a:ext cx="195043" cy="1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53"/>
          <p:cNvGrpSpPr/>
          <p:nvPr/>
        </p:nvGrpSpPr>
        <p:grpSpPr>
          <a:xfrm>
            <a:off x="11298548" y="250833"/>
            <a:ext cx="223604" cy="208189"/>
            <a:chOff x="2086060" y="612293"/>
            <a:chExt cx="140923" cy="131208"/>
          </a:xfrm>
        </p:grpSpPr>
        <p:grpSp>
          <p:nvGrpSpPr>
            <p:cNvPr id="155" name="Group 154"/>
            <p:cNvGrpSpPr/>
            <p:nvPr/>
          </p:nvGrpSpPr>
          <p:grpSpPr>
            <a:xfrm>
              <a:off x="2086060" y="612293"/>
              <a:ext cx="140923" cy="131208"/>
              <a:chOff x="6049118" y="2800219"/>
              <a:chExt cx="358971" cy="334221"/>
            </a:xfrm>
          </p:grpSpPr>
          <p:sp>
            <p:nvSpPr>
              <p:cNvPr id="160" name="Rounded Rectangle 159"/>
              <p:cNvSpPr/>
              <p:nvPr/>
            </p:nvSpPr>
            <p:spPr bwMode="auto">
              <a:xfrm>
                <a:off x="6049118" y="2852300"/>
                <a:ext cx="358971" cy="282140"/>
              </a:xfrm>
              <a:prstGeom prst="roundRect">
                <a:avLst>
                  <a:gd name="adj" fmla="val 6967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6120749" y="2800219"/>
                <a:ext cx="215709" cy="73160"/>
                <a:chOff x="6125301" y="2800219"/>
                <a:chExt cx="215709" cy="73160"/>
              </a:xfrm>
            </p:grpSpPr>
            <p:sp>
              <p:nvSpPr>
                <p:cNvPr id="163" name="Rounded Rectangle 162"/>
                <p:cNvSpPr/>
                <p:nvPr/>
              </p:nvSpPr>
              <p:spPr bwMode="auto">
                <a:xfrm>
                  <a:off x="6125301" y="2801495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Rounded Rectangle 163"/>
                <p:cNvSpPr/>
                <p:nvPr/>
              </p:nvSpPr>
              <p:spPr bwMode="auto">
                <a:xfrm>
                  <a:off x="6294867" y="2800219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62" name="Rounded Rectangle 161"/>
              <p:cNvSpPr/>
              <p:nvPr/>
            </p:nvSpPr>
            <p:spPr>
              <a:xfrm>
                <a:off x="6049118" y="2861304"/>
                <a:ext cx="358971" cy="599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103488" y="686474"/>
              <a:ext cx="106067" cy="29886"/>
              <a:chOff x="2092058" y="685924"/>
              <a:chExt cx="106067" cy="29886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2092058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213014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216823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656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03" t="15284" r="14149" b="154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7" y="-1"/>
            <a:ext cx="3203730" cy="2383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479047" y="2383030"/>
            <a:ext cx="3203730" cy="913041"/>
          </a:xfrm>
          <a:prstGeom prst="rect">
            <a:avLst/>
          </a:prstGeom>
          <a:solidFill>
            <a:srgbClr val="E74C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2133" y="2428750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France &gt; Loire Valley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2133" y="2735484"/>
            <a:ext cx="290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Region in France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58192" y="3289482"/>
            <a:ext cx="3214648" cy="38455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47904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" y="30479"/>
            <a:ext cx="394887" cy="3352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/>
          <a:srcRect r="81638"/>
          <a:stretch/>
        </p:blipFill>
        <p:spPr>
          <a:xfrm>
            <a:off x="21746" y="944664"/>
            <a:ext cx="426509" cy="496867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00793" y="3564135"/>
            <a:ext cx="3172047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239963" algn="l"/>
              </a:tabLst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Known for its castles that served blah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awladalsk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dlaskjd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1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1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793" y="3364937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My notes: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0242" y="5079229"/>
            <a:ext cx="1729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Links visited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0242" y="4710012"/>
            <a:ext cx="280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Reviews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479047" y="4663903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79047" y="5033120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79047" y="5402337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50242" y="4340795"/>
            <a:ext cx="280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Details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0242" y="5448446"/>
            <a:ext cx="1729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Destinations 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0242" y="5817661"/>
            <a:ext cx="1729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Attractions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endParaRPr lang="en-US" sz="10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79047" y="5771554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93" y="6079674"/>
            <a:ext cx="858107" cy="49917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408349" y="6109006"/>
            <a:ext cx="212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54407" y="6684596"/>
            <a:ext cx="212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de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Chenonceau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4" name="Picture 4" descr="https://encrypted-tbn1.gstatic.com/images?q=tbn:ANd9GcTYmn_XfLKRnNbt9CU_C2sNIaSdEdVyuvn3Xz4koeIPhk8NdnsZ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7" y="6606102"/>
            <a:ext cx="879853" cy="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Oval 81"/>
          <p:cNvSpPr/>
          <p:nvPr/>
        </p:nvSpPr>
        <p:spPr>
          <a:xfrm>
            <a:off x="7645400" y="278281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09360" y="282853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67680" y="420013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701280" y="2904739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556784" y="3421528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385560" y="3916956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643880" y="4243365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987580" y="2767304"/>
            <a:ext cx="2220428" cy="2219707"/>
            <a:chOff x="6939057" y="2767304"/>
            <a:chExt cx="2220428" cy="2219707"/>
          </a:xfrm>
        </p:grpSpPr>
        <p:grpSp>
          <p:nvGrpSpPr>
            <p:cNvPr id="77" name="Group 76"/>
            <p:cNvGrpSpPr/>
            <p:nvPr/>
          </p:nvGrpSpPr>
          <p:grpSpPr>
            <a:xfrm>
              <a:off x="6939057" y="2767304"/>
              <a:ext cx="2184097" cy="2219707"/>
              <a:chOff x="8216776" y="1919379"/>
              <a:chExt cx="2184097" cy="2219707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16776" y="1919379"/>
                <a:ext cx="2184097" cy="1629332"/>
              </a:xfrm>
              <a:prstGeom prst="rect">
                <a:avLst/>
              </a:prstGeom>
            </p:spPr>
          </p:pic>
          <p:grpSp>
            <p:nvGrpSpPr>
              <p:cNvPr id="79" name="Group 78"/>
              <p:cNvGrpSpPr/>
              <p:nvPr/>
            </p:nvGrpSpPr>
            <p:grpSpPr>
              <a:xfrm>
                <a:off x="8216776" y="3211296"/>
                <a:ext cx="2184097" cy="927790"/>
                <a:chOff x="3250693" y="2897002"/>
                <a:chExt cx="2184097" cy="92779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250693" y="2897002"/>
                  <a:ext cx="2184097" cy="9277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262467" y="2970036"/>
                  <a:ext cx="212292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Musee</a:t>
                  </a:r>
                  <a:r>
                    <a:rPr lang="en-US" sz="12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de </a:t>
                  </a:r>
                  <a:r>
                    <a:rPr lang="en-US" sz="12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Giverny</a:t>
                  </a:r>
                  <a:endPara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endParaRPr>
                </a:p>
                <a:p>
                  <a:endPara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endParaRPr>
                </a:p>
                <a:p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Museum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</a:t>
                  </a:r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     1 </a:t>
                  </a:r>
                  <a:r>
                    <a:rPr lang="en-US" sz="1200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hr</a:t>
                  </a:r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from </a:t>
                  </a:r>
                  <a:r>
                    <a:rPr lang="en-US" sz="12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Paris</a:t>
                  </a:r>
                  <a:endPara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  <p:cxnSp>
          <p:nvCxnSpPr>
            <p:cNvPr id="94" name="Straight Connector 93"/>
            <p:cNvCxnSpPr/>
            <p:nvPr/>
          </p:nvCxnSpPr>
          <p:spPr>
            <a:xfrm flipH="1">
              <a:off x="6950832" y="4053987"/>
              <a:ext cx="2208653" cy="33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Oval 83"/>
          <p:cNvSpPr/>
          <p:nvPr/>
        </p:nvSpPr>
        <p:spPr>
          <a:xfrm>
            <a:off x="6883400" y="3993156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5-Point Star 96"/>
          <p:cNvSpPr/>
          <p:nvPr/>
        </p:nvSpPr>
        <p:spPr>
          <a:xfrm>
            <a:off x="675076" y="3017392"/>
            <a:ext cx="200046" cy="200046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065713" y="3016898"/>
            <a:ext cx="189101" cy="200836"/>
            <a:chOff x="7371034" y="2375809"/>
            <a:chExt cx="565196" cy="600267"/>
          </a:xfrm>
          <a:solidFill>
            <a:schemeClr val="bg1"/>
          </a:solidFill>
        </p:grpSpPr>
        <p:sp>
          <p:nvSpPr>
            <p:cNvPr id="99" name="Oval 98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04" name="Plus 103"/>
          <p:cNvSpPr/>
          <p:nvPr/>
        </p:nvSpPr>
        <p:spPr>
          <a:xfrm>
            <a:off x="1473056" y="2990732"/>
            <a:ext cx="242699" cy="242699"/>
          </a:xfrm>
          <a:prstGeom prst="mathPlus">
            <a:avLst>
              <a:gd name="adj1" fmla="val 128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5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36" y="2999992"/>
            <a:ext cx="195043" cy="1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2" descr="https://upload.wikimedia.org/wikipedia/commons/b/b3/Mouse_pointer_or_curs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49" y="4021395"/>
            <a:ext cx="209262" cy="3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/>
          <p:cNvGrpSpPr/>
          <p:nvPr/>
        </p:nvGrpSpPr>
        <p:grpSpPr>
          <a:xfrm>
            <a:off x="3313175" y="-1"/>
            <a:ext cx="365761" cy="365761"/>
            <a:chOff x="3072579" y="-1"/>
            <a:chExt cx="600261" cy="600261"/>
          </a:xfrm>
        </p:grpSpPr>
        <p:sp>
          <p:nvSpPr>
            <p:cNvPr id="108" name="Rectangle 107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Left-Right Arrow 106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11822172" y="-1"/>
            <a:ext cx="365761" cy="365761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grpSp>
        <p:nvGrpSpPr>
          <p:cNvPr id="116" name="Group 115"/>
          <p:cNvGrpSpPr/>
          <p:nvPr/>
        </p:nvGrpSpPr>
        <p:grpSpPr>
          <a:xfrm rot="18900000">
            <a:off x="148290" y="582952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Donut 116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Oval 118"/>
          <p:cNvSpPr/>
          <p:nvPr/>
        </p:nvSpPr>
        <p:spPr>
          <a:xfrm>
            <a:off x="8396520" y="365760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038417" y="508963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618442" y="256032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8570404" y="481791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8342872" y="202467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1950188" y="1810080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2042804" y="2003443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7046619" y="2819916"/>
            <a:ext cx="292165" cy="292165"/>
            <a:chOff x="13710934" y="3289421"/>
            <a:chExt cx="292165" cy="292165"/>
          </a:xfrm>
        </p:grpSpPr>
        <p:sp>
          <p:nvSpPr>
            <p:cNvPr id="127" name="Oval 126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Half Frame 127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849994" y="2972707"/>
            <a:ext cx="228257" cy="212521"/>
            <a:chOff x="2086060" y="612293"/>
            <a:chExt cx="140923" cy="131208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86060" y="612293"/>
              <a:ext cx="140923" cy="131208"/>
              <a:chOff x="6049118" y="2800219"/>
              <a:chExt cx="358971" cy="334221"/>
            </a:xfrm>
          </p:grpSpPr>
          <p:sp>
            <p:nvSpPr>
              <p:cNvPr id="135" name="Rounded Rectangle 134"/>
              <p:cNvSpPr/>
              <p:nvPr/>
            </p:nvSpPr>
            <p:spPr bwMode="auto">
              <a:xfrm>
                <a:off x="6049118" y="2852300"/>
                <a:ext cx="358971" cy="282140"/>
              </a:xfrm>
              <a:prstGeom prst="roundRect">
                <a:avLst>
                  <a:gd name="adj" fmla="val 6967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6120749" y="2800219"/>
                <a:ext cx="215709" cy="73160"/>
                <a:chOff x="6125301" y="2800219"/>
                <a:chExt cx="215709" cy="73160"/>
              </a:xfrm>
            </p:grpSpPr>
            <p:sp>
              <p:nvSpPr>
                <p:cNvPr id="138" name="Rounded Rectangle 137"/>
                <p:cNvSpPr/>
                <p:nvPr/>
              </p:nvSpPr>
              <p:spPr bwMode="auto">
                <a:xfrm>
                  <a:off x="6125301" y="2801495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 bwMode="auto">
                <a:xfrm>
                  <a:off x="6294867" y="2800219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6049118" y="2861304"/>
                <a:ext cx="358971" cy="599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103488" y="686474"/>
              <a:ext cx="106067" cy="29886"/>
              <a:chOff x="2092058" y="685924"/>
              <a:chExt cx="106067" cy="2988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092058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13014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16823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7106225" y="4755123"/>
            <a:ext cx="199735" cy="122626"/>
            <a:chOff x="5633598" y="1676851"/>
            <a:chExt cx="3014125" cy="1850506"/>
          </a:xfrm>
        </p:grpSpPr>
        <p:sp>
          <p:nvSpPr>
            <p:cNvPr id="141" name="Oval 140"/>
            <p:cNvSpPr/>
            <p:nvPr/>
          </p:nvSpPr>
          <p:spPr>
            <a:xfrm>
              <a:off x="7635777" y="2990909"/>
              <a:ext cx="536448" cy="53644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5996341" y="2966640"/>
              <a:ext cx="536448" cy="53644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5633598" y="1676851"/>
              <a:ext cx="3014125" cy="1623574"/>
            </a:xfrm>
            <a:custGeom>
              <a:avLst/>
              <a:gdLst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 w 3145536"/>
                <a:gd name="connsiteY11" fmla="*/ 707136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464673 w 3244449"/>
                <a:gd name="connsiteY0" fmla="*/ 1456944 h 1499616"/>
                <a:gd name="connsiteX1" fmla="*/ 885297 w 3244449"/>
                <a:gd name="connsiteY1" fmla="*/ 1139952 h 1499616"/>
                <a:gd name="connsiteX2" fmla="*/ 1348593 w 3244449"/>
                <a:gd name="connsiteY2" fmla="*/ 1499616 h 1499616"/>
                <a:gd name="connsiteX3" fmla="*/ 2055729 w 3244449"/>
                <a:gd name="connsiteY3" fmla="*/ 1499616 h 1499616"/>
                <a:gd name="connsiteX4" fmla="*/ 2470257 w 3244449"/>
                <a:gd name="connsiteY4" fmla="*/ 1115568 h 1499616"/>
                <a:gd name="connsiteX5" fmla="*/ 2909169 w 3244449"/>
                <a:gd name="connsiteY5" fmla="*/ 1469136 h 1499616"/>
                <a:gd name="connsiteX6" fmla="*/ 3244449 w 3244449"/>
                <a:gd name="connsiteY6" fmla="*/ 1481328 h 1499616"/>
                <a:gd name="connsiteX7" fmla="*/ 3183489 w 3244449"/>
                <a:gd name="connsiteY7" fmla="*/ 719328 h 1499616"/>
                <a:gd name="connsiteX8" fmla="*/ 2543409 w 3244449"/>
                <a:gd name="connsiteY8" fmla="*/ 627888 h 1499616"/>
                <a:gd name="connsiteX9" fmla="*/ 1994769 w 3244449"/>
                <a:gd name="connsiteY9" fmla="*/ 54864 h 1499616"/>
                <a:gd name="connsiteX10" fmla="*/ 1287633 w 3244449"/>
                <a:gd name="connsiteY10" fmla="*/ 0 h 1499616"/>
                <a:gd name="connsiteX11" fmla="*/ 105009 w 3244449"/>
                <a:gd name="connsiteY11" fmla="*/ 707136 h 1499616"/>
                <a:gd name="connsiteX12" fmla="*/ 98913 w 3244449"/>
                <a:gd name="connsiteY12" fmla="*/ 1444752 h 1499616"/>
                <a:gd name="connsiteX13" fmla="*/ 464673 w 3244449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0 w 3145536"/>
                <a:gd name="connsiteY11" fmla="*/ 1444752 h 1499616"/>
                <a:gd name="connsiteX12" fmla="*/ 365760 w 3145536"/>
                <a:gd name="connsiteY12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0 w 3145536"/>
                <a:gd name="connsiteY11" fmla="*/ 1444752 h 1499616"/>
                <a:gd name="connsiteX12" fmla="*/ 365760 w 3145536"/>
                <a:gd name="connsiteY12" fmla="*/ 1456944 h 1499616"/>
                <a:gd name="connsiteX0" fmla="*/ 401015 w 3180791"/>
                <a:gd name="connsiteY0" fmla="*/ 1456944 h 1499616"/>
                <a:gd name="connsiteX1" fmla="*/ 821639 w 3180791"/>
                <a:gd name="connsiteY1" fmla="*/ 1139952 h 1499616"/>
                <a:gd name="connsiteX2" fmla="*/ 1284935 w 3180791"/>
                <a:gd name="connsiteY2" fmla="*/ 1499616 h 1499616"/>
                <a:gd name="connsiteX3" fmla="*/ 1992071 w 3180791"/>
                <a:gd name="connsiteY3" fmla="*/ 1499616 h 1499616"/>
                <a:gd name="connsiteX4" fmla="*/ 2406599 w 3180791"/>
                <a:gd name="connsiteY4" fmla="*/ 1115568 h 1499616"/>
                <a:gd name="connsiteX5" fmla="*/ 2845511 w 3180791"/>
                <a:gd name="connsiteY5" fmla="*/ 1469136 h 1499616"/>
                <a:gd name="connsiteX6" fmla="*/ 3180791 w 3180791"/>
                <a:gd name="connsiteY6" fmla="*/ 1481328 h 1499616"/>
                <a:gd name="connsiteX7" fmla="*/ 3119831 w 3180791"/>
                <a:gd name="connsiteY7" fmla="*/ 719328 h 1499616"/>
                <a:gd name="connsiteX8" fmla="*/ 2479751 w 3180791"/>
                <a:gd name="connsiteY8" fmla="*/ 627888 h 1499616"/>
                <a:gd name="connsiteX9" fmla="*/ 1931111 w 3180791"/>
                <a:gd name="connsiteY9" fmla="*/ 54864 h 1499616"/>
                <a:gd name="connsiteX10" fmla="*/ 1223975 w 3180791"/>
                <a:gd name="connsiteY10" fmla="*/ 0 h 1499616"/>
                <a:gd name="connsiteX11" fmla="*/ 35255 w 3180791"/>
                <a:gd name="connsiteY11" fmla="*/ 1444752 h 1499616"/>
                <a:gd name="connsiteX12" fmla="*/ 401015 w 3180791"/>
                <a:gd name="connsiteY12" fmla="*/ 1456944 h 1499616"/>
                <a:gd name="connsiteX0" fmla="*/ 419724 w 3199500"/>
                <a:gd name="connsiteY0" fmla="*/ 1402080 h 1444752"/>
                <a:gd name="connsiteX1" fmla="*/ 840348 w 3199500"/>
                <a:gd name="connsiteY1" fmla="*/ 1085088 h 1444752"/>
                <a:gd name="connsiteX2" fmla="*/ 1303644 w 3199500"/>
                <a:gd name="connsiteY2" fmla="*/ 1444752 h 1444752"/>
                <a:gd name="connsiteX3" fmla="*/ 2010780 w 3199500"/>
                <a:gd name="connsiteY3" fmla="*/ 1444752 h 1444752"/>
                <a:gd name="connsiteX4" fmla="*/ 2425308 w 3199500"/>
                <a:gd name="connsiteY4" fmla="*/ 1060704 h 1444752"/>
                <a:gd name="connsiteX5" fmla="*/ 2864220 w 3199500"/>
                <a:gd name="connsiteY5" fmla="*/ 1414272 h 1444752"/>
                <a:gd name="connsiteX6" fmla="*/ 3199500 w 3199500"/>
                <a:gd name="connsiteY6" fmla="*/ 1426464 h 1444752"/>
                <a:gd name="connsiteX7" fmla="*/ 3138540 w 3199500"/>
                <a:gd name="connsiteY7" fmla="*/ 664464 h 1444752"/>
                <a:gd name="connsiteX8" fmla="*/ 2498460 w 3199500"/>
                <a:gd name="connsiteY8" fmla="*/ 573024 h 1444752"/>
                <a:gd name="connsiteX9" fmla="*/ 1949820 w 3199500"/>
                <a:gd name="connsiteY9" fmla="*/ 0 h 1444752"/>
                <a:gd name="connsiteX10" fmla="*/ 785484 w 3199500"/>
                <a:gd name="connsiteY10" fmla="*/ 18288 h 1444752"/>
                <a:gd name="connsiteX11" fmla="*/ 53964 w 3199500"/>
                <a:gd name="connsiteY11" fmla="*/ 1389888 h 1444752"/>
                <a:gd name="connsiteX12" fmla="*/ 419724 w 3199500"/>
                <a:gd name="connsiteY12" fmla="*/ 1402080 h 1444752"/>
                <a:gd name="connsiteX0" fmla="*/ 365760 w 3145536"/>
                <a:gd name="connsiteY0" fmla="*/ 1517354 h 1560026"/>
                <a:gd name="connsiteX1" fmla="*/ 786384 w 3145536"/>
                <a:gd name="connsiteY1" fmla="*/ 1200362 h 1560026"/>
                <a:gd name="connsiteX2" fmla="*/ 1249680 w 3145536"/>
                <a:gd name="connsiteY2" fmla="*/ 1560026 h 1560026"/>
                <a:gd name="connsiteX3" fmla="*/ 1956816 w 3145536"/>
                <a:gd name="connsiteY3" fmla="*/ 1560026 h 1560026"/>
                <a:gd name="connsiteX4" fmla="*/ 2371344 w 3145536"/>
                <a:gd name="connsiteY4" fmla="*/ 1175978 h 1560026"/>
                <a:gd name="connsiteX5" fmla="*/ 2810256 w 3145536"/>
                <a:gd name="connsiteY5" fmla="*/ 1529546 h 1560026"/>
                <a:gd name="connsiteX6" fmla="*/ 3145536 w 3145536"/>
                <a:gd name="connsiteY6" fmla="*/ 1541738 h 1560026"/>
                <a:gd name="connsiteX7" fmla="*/ 3084576 w 3145536"/>
                <a:gd name="connsiteY7" fmla="*/ 779738 h 1560026"/>
                <a:gd name="connsiteX8" fmla="*/ 2444496 w 3145536"/>
                <a:gd name="connsiteY8" fmla="*/ 688298 h 1560026"/>
                <a:gd name="connsiteX9" fmla="*/ 1895856 w 3145536"/>
                <a:gd name="connsiteY9" fmla="*/ 115274 h 1560026"/>
                <a:gd name="connsiteX10" fmla="*/ 731520 w 3145536"/>
                <a:gd name="connsiteY10" fmla="*/ 133562 h 1560026"/>
                <a:gd name="connsiteX11" fmla="*/ 0 w 3145536"/>
                <a:gd name="connsiteY11" fmla="*/ 1505162 h 1560026"/>
                <a:gd name="connsiteX12" fmla="*/ 365760 w 3145536"/>
                <a:gd name="connsiteY12" fmla="*/ 1517354 h 1560026"/>
                <a:gd name="connsiteX0" fmla="*/ 383437 w 3163213"/>
                <a:gd name="connsiteY0" fmla="*/ 1517354 h 1560026"/>
                <a:gd name="connsiteX1" fmla="*/ 804061 w 3163213"/>
                <a:gd name="connsiteY1" fmla="*/ 1200362 h 1560026"/>
                <a:gd name="connsiteX2" fmla="*/ 1267357 w 3163213"/>
                <a:gd name="connsiteY2" fmla="*/ 1560026 h 1560026"/>
                <a:gd name="connsiteX3" fmla="*/ 1974493 w 3163213"/>
                <a:gd name="connsiteY3" fmla="*/ 1560026 h 1560026"/>
                <a:gd name="connsiteX4" fmla="*/ 2389021 w 3163213"/>
                <a:gd name="connsiteY4" fmla="*/ 1175978 h 1560026"/>
                <a:gd name="connsiteX5" fmla="*/ 2827933 w 3163213"/>
                <a:gd name="connsiteY5" fmla="*/ 1529546 h 1560026"/>
                <a:gd name="connsiteX6" fmla="*/ 3163213 w 3163213"/>
                <a:gd name="connsiteY6" fmla="*/ 1541738 h 1560026"/>
                <a:gd name="connsiteX7" fmla="*/ 3102253 w 3163213"/>
                <a:gd name="connsiteY7" fmla="*/ 779738 h 1560026"/>
                <a:gd name="connsiteX8" fmla="*/ 2462173 w 3163213"/>
                <a:gd name="connsiteY8" fmla="*/ 688298 h 1560026"/>
                <a:gd name="connsiteX9" fmla="*/ 1913533 w 3163213"/>
                <a:gd name="connsiteY9" fmla="*/ 115274 h 1560026"/>
                <a:gd name="connsiteX10" fmla="*/ 749197 w 3163213"/>
                <a:gd name="connsiteY10" fmla="*/ 133562 h 1560026"/>
                <a:gd name="connsiteX11" fmla="*/ 17677 w 3163213"/>
                <a:gd name="connsiteY11" fmla="*/ 1505162 h 1560026"/>
                <a:gd name="connsiteX12" fmla="*/ 383437 w 3163213"/>
                <a:gd name="connsiteY12" fmla="*/ 1517354 h 1560026"/>
                <a:gd name="connsiteX0" fmla="*/ 377893 w 3157669"/>
                <a:gd name="connsiteY0" fmla="*/ 1517354 h 1560026"/>
                <a:gd name="connsiteX1" fmla="*/ 798517 w 3157669"/>
                <a:gd name="connsiteY1" fmla="*/ 1200362 h 1560026"/>
                <a:gd name="connsiteX2" fmla="*/ 1261813 w 3157669"/>
                <a:gd name="connsiteY2" fmla="*/ 1560026 h 1560026"/>
                <a:gd name="connsiteX3" fmla="*/ 1968949 w 3157669"/>
                <a:gd name="connsiteY3" fmla="*/ 1560026 h 1560026"/>
                <a:gd name="connsiteX4" fmla="*/ 2383477 w 3157669"/>
                <a:gd name="connsiteY4" fmla="*/ 1175978 h 1560026"/>
                <a:gd name="connsiteX5" fmla="*/ 2822389 w 3157669"/>
                <a:gd name="connsiteY5" fmla="*/ 1529546 h 1560026"/>
                <a:gd name="connsiteX6" fmla="*/ 3157669 w 3157669"/>
                <a:gd name="connsiteY6" fmla="*/ 1541738 h 1560026"/>
                <a:gd name="connsiteX7" fmla="*/ 3096709 w 3157669"/>
                <a:gd name="connsiteY7" fmla="*/ 779738 h 1560026"/>
                <a:gd name="connsiteX8" fmla="*/ 2456629 w 3157669"/>
                <a:gd name="connsiteY8" fmla="*/ 688298 h 1560026"/>
                <a:gd name="connsiteX9" fmla="*/ 1907989 w 3157669"/>
                <a:gd name="connsiteY9" fmla="*/ 115274 h 1560026"/>
                <a:gd name="connsiteX10" fmla="*/ 743653 w 3157669"/>
                <a:gd name="connsiteY10" fmla="*/ 133562 h 1560026"/>
                <a:gd name="connsiteX11" fmla="*/ 12133 w 3157669"/>
                <a:gd name="connsiteY11" fmla="*/ 1505162 h 1560026"/>
                <a:gd name="connsiteX12" fmla="*/ 377893 w 3157669"/>
                <a:gd name="connsiteY12" fmla="*/ 1517354 h 1560026"/>
                <a:gd name="connsiteX0" fmla="*/ 375400 w 3155176"/>
                <a:gd name="connsiteY0" fmla="*/ 1517354 h 1560812"/>
                <a:gd name="connsiteX1" fmla="*/ 796024 w 3155176"/>
                <a:gd name="connsiteY1" fmla="*/ 1200362 h 1560812"/>
                <a:gd name="connsiteX2" fmla="*/ 1259320 w 3155176"/>
                <a:gd name="connsiteY2" fmla="*/ 1560026 h 1560812"/>
                <a:gd name="connsiteX3" fmla="*/ 1966456 w 3155176"/>
                <a:gd name="connsiteY3" fmla="*/ 1560026 h 1560812"/>
                <a:gd name="connsiteX4" fmla="*/ 2380984 w 3155176"/>
                <a:gd name="connsiteY4" fmla="*/ 1175978 h 1560812"/>
                <a:gd name="connsiteX5" fmla="*/ 2819896 w 3155176"/>
                <a:gd name="connsiteY5" fmla="*/ 1529546 h 1560812"/>
                <a:gd name="connsiteX6" fmla="*/ 3155176 w 3155176"/>
                <a:gd name="connsiteY6" fmla="*/ 1541738 h 1560812"/>
                <a:gd name="connsiteX7" fmla="*/ 3094216 w 3155176"/>
                <a:gd name="connsiteY7" fmla="*/ 779738 h 1560812"/>
                <a:gd name="connsiteX8" fmla="*/ 2454136 w 3155176"/>
                <a:gd name="connsiteY8" fmla="*/ 688298 h 1560812"/>
                <a:gd name="connsiteX9" fmla="*/ 1905496 w 3155176"/>
                <a:gd name="connsiteY9" fmla="*/ 115274 h 1560812"/>
                <a:gd name="connsiteX10" fmla="*/ 741160 w 3155176"/>
                <a:gd name="connsiteY10" fmla="*/ 133562 h 1560812"/>
                <a:gd name="connsiteX11" fmla="*/ 9640 w 3155176"/>
                <a:gd name="connsiteY11" fmla="*/ 1505162 h 1560812"/>
                <a:gd name="connsiteX12" fmla="*/ 375400 w 3155176"/>
                <a:gd name="connsiteY12" fmla="*/ 1517354 h 1560812"/>
                <a:gd name="connsiteX0" fmla="*/ 243614 w 3023390"/>
                <a:gd name="connsiteY0" fmla="*/ 1505485 h 1548157"/>
                <a:gd name="connsiteX1" fmla="*/ 664238 w 3023390"/>
                <a:gd name="connsiteY1" fmla="*/ 1188493 h 1548157"/>
                <a:gd name="connsiteX2" fmla="*/ 1127534 w 3023390"/>
                <a:gd name="connsiteY2" fmla="*/ 1548157 h 1548157"/>
                <a:gd name="connsiteX3" fmla="*/ 1834670 w 3023390"/>
                <a:gd name="connsiteY3" fmla="*/ 1548157 h 1548157"/>
                <a:gd name="connsiteX4" fmla="*/ 2249198 w 3023390"/>
                <a:gd name="connsiteY4" fmla="*/ 1164109 h 1548157"/>
                <a:gd name="connsiteX5" fmla="*/ 2688110 w 3023390"/>
                <a:gd name="connsiteY5" fmla="*/ 1517677 h 1548157"/>
                <a:gd name="connsiteX6" fmla="*/ 3023390 w 3023390"/>
                <a:gd name="connsiteY6" fmla="*/ 1529869 h 1548157"/>
                <a:gd name="connsiteX7" fmla="*/ 2962430 w 3023390"/>
                <a:gd name="connsiteY7" fmla="*/ 767869 h 1548157"/>
                <a:gd name="connsiteX8" fmla="*/ 2322350 w 3023390"/>
                <a:gd name="connsiteY8" fmla="*/ 676429 h 1548157"/>
                <a:gd name="connsiteX9" fmla="*/ 1773710 w 3023390"/>
                <a:gd name="connsiteY9" fmla="*/ 103405 h 1548157"/>
                <a:gd name="connsiteX10" fmla="*/ 609374 w 3023390"/>
                <a:gd name="connsiteY10" fmla="*/ 121693 h 1548157"/>
                <a:gd name="connsiteX11" fmla="*/ 11966 w 3023390"/>
                <a:gd name="connsiteY11" fmla="*/ 1322605 h 1548157"/>
                <a:gd name="connsiteX12" fmla="*/ 243614 w 3023390"/>
                <a:gd name="connsiteY12" fmla="*/ 1505485 h 1548157"/>
                <a:gd name="connsiteX0" fmla="*/ 142698 w 2922474"/>
                <a:gd name="connsiteY0" fmla="*/ 1489784 h 1532456"/>
                <a:gd name="connsiteX1" fmla="*/ 563322 w 2922474"/>
                <a:gd name="connsiteY1" fmla="*/ 1172792 h 1532456"/>
                <a:gd name="connsiteX2" fmla="*/ 1026618 w 2922474"/>
                <a:gd name="connsiteY2" fmla="*/ 1532456 h 1532456"/>
                <a:gd name="connsiteX3" fmla="*/ 1733754 w 2922474"/>
                <a:gd name="connsiteY3" fmla="*/ 1532456 h 1532456"/>
                <a:gd name="connsiteX4" fmla="*/ 2148282 w 2922474"/>
                <a:gd name="connsiteY4" fmla="*/ 1148408 h 1532456"/>
                <a:gd name="connsiteX5" fmla="*/ 2587194 w 2922474"/>
                <a:gd name="connsiteY5" fmla="*/ 1501976 h 1532456"/>
                <a:gd name="connsiteX6" fmla="*/ 2922474 w 2922474"/>
                <a:gd name="connsiteY6" fmla="*/ 1514168 h 1532456"/>
                <a:gd name="connsiteX7" fmla="*/ 2861514 w 2922474"/>
                <a:gd name="connsiteY7" fmla="*/ 752168 h 1532456"/>
                <a:gd name="connsiteX8" fmla="*/ 2221434 w 2922474"/>
                <a:gd name="connsiteY8" fmla="*/ 660728 h 1532456"/>
                <a:gd name="connsiteX9" fmla="*/ 1672794 w 2922474"/>
                <a:gd name="connsiteY9" fmla="*/ 87704 h 1532456"/>
                <a:gd name="connsiteX10" fmla="*/ 508458 w 2922474"/>
                <a:gd name="connsiteY10" fmla="*/ 105992 h 1532456"/>
                <a:gd name="connsiteX11" fmla="*/ 14682 w 2922474"/>
                <a:gd name="connsiteY11" fmla="*/ 1075256 h 1532456"/>
                <a:gd name="connsiteX12" fmla="*/ 142698 w 2922474"/>
                <a:gd name="connsiteY12" fmla="*/ 1489784 h 1532456"/>
                <a:gd name="connsiteX0" fmla="*/ 142698 w 2922474"/>
                <a:gd name="connsiteY0" fmla="*/ 1489784 h 1532456"/>
                <a:gd name="connsiteX1" fmla="*/ 563322 w 2922474"/>
                <a:gd name="connsiteY1" fmla="*/ 1172792 h 1532456"/>
                <a:gd name="connsiteX2" fmla="*/ 1026618 w 2922474"/>
                <a:gd name="connsiteY2" fmla="*/ 1532456 h 1532456"/>
                <a:gd name="connsiteX3" fmla="*/ 1733754 w 2922474"/>
                <a:gd name="connsiteY3" fmla="*/ 1532456 h 1532456"/>
                <a:gd name="connsiteX4" fmla="*/ 2148282 w 2922474"/>
                <a:gd name="connsiteY4" fmla="*/ 1148408 h 1532456"/>
                <a:gd name="connsiteX5" fmla="*/ 2587194 w 2922474"/>
                <a:gd name="connsiteY5" fmla="*/ 1501976 h 1532456"/>
                <a:gd name="connsiteX6" fmla="*/ 2922474 w 2922474"/>
                <a:gd name="connsiteY6" fmla="*/ 1514168 h 1532456"/>
                <a:gd name="connsiteX7" fmla="*/ 2861514 w 2922474"/>
                <a:gd name="connsiteY7" fmla="*/ 752168 h 1532456"/>
                <a:gd name="connsiteX8" fmla="*/ 2221434 w 2922474"/>
                <a:gd name="connsiteY8" fmla="*/ 660728 h 1532456"/>
                <a:gd name="connsiteX9" fmla="*/ 1672794 w 2922474"/>
                <a:gd name="connsiteY9" fmla="*/ 87704 h 1532456"/>
                <a:gd name="connsiteX10" fmla="*/ 508458 w 2922474"/>
                <a:gd name="connsiteY10" fmla="*/ 105992 h 1532456"/>
                <a:gd name="connsiteX11" fmla="*/ 14682 w 2922474"/>
                <a:gd name="connsiteY11" fmla="*/ 1075256 h 1532456"/>
                <a:gd name="connsiteX12" fmla="*/ 142698 w 2922474"/>
                <a:gd name="connsiteY12" fmla="*/ 1489784 h 1532456"/>
                <a:gd name="connsiteX0" fmla="*/ 142698 w 2922474"/>
                <a:gd name="connsiteY0" fmla="*/ 1489784 h 1532456"/>
                <a:gd name="connsiteX1" fmla="*/ 563322 w 2922474"/>
                <a:gd name="connsiteY1" fmla="*/ 1172792 h 1532456"/>
                <a:gd name="connsiteX2" fmla="*/ 1026618 w 2922474"/>
                <a:gd name="connsiteY2" fmla="*/ 1532456 h 1532456"/>
                <a:gd name="connsiteX3" fmla="*/ 1733754 w 2922474"/>
                <a:gd name="connsiteY3" fmla="*/ 1532456 h 1532456"/>
                <a:gd name="connsiteX4" fmla="*/ 2148282 w 2922474"/>
                <a:gd name="connsiteY4" fmla="*/ 1148408 h 1532456"/>
                <a:gd name="connsiteX5" fmla="*/ 2587194 w 2922474"/>
                <a:gd name="connsiteY5" fmla="*/ 1501976 h 1532456"/>
                <a:gd name="connsiteX6" fmla="*/ 2922474 w 2922474"/>
                <a:gd name="connsiteY6" fmla="*/ 1514168 h 1532456"/>
                <a:gd name="connsiteX7" fmla="*/ 2861514 w 2922474"/>
                <a:gd name="connsiteY7" fmla="*/ 752168 h 1532456"/>
                <a:gd name="connsiteX8" fmla="*/ 2221434 w 2922474"/>
                <a:gd name="connsiteY8" fmla="*/ 660728 h 1532456"/>
                <a:gd name="connsiteX9" fmla="*/ 1672794 w 2922474"/>
                <a:gd name="connsiteY9" fmla="*/ 87704 h 1532456"/>
                <a:gd name="connsiteX10" fmla="*/ 508458 w 2922474"/>
                <a:gd name="connsiteY10" fmla="*/ 105992 h 1532456"/>
                <a:gd name="connsiteX11" fmla="*/ 14682 w 2922474"/>
                <a:gd name="connsiteY11" fmla="*/ 1075256 h 1532456"/>
                <a:gd name="connsiteX12" fmla="*/ 142698 w 2922474"/>
                <a:gd name="connsiteY12" fmla="*/ 1489784 h 1532456"/>
                <a:gd name="connsiteX0" fmla="*/ 146992 w 2926768"/>
                <a:gd name="connsiteY0" fmla="*/ 1489784 h 1532456"/>
                <a:gd name="connsiteX1" fmla="*/ 567616 w 2926768"/>
                <a:gd name="connsiteY1" fmla="*/ 1172792 h 1532456"/>
                <a:gd name="connsiteX2" fmla="*/ 1030912 w 2926768"/>
                <a:gd name="connsiteY2" fmla="*/ 1532456 h 1532456"/>
                <a:gd name="connsiteX3" fmla="*/ 1738048 w 2926768"/>
                <a:gd name="connsiteY3" fmla="*/ 1532456 h 1532456"/>
                <a:gd name="connsiteX4" fmla="*/ 2152576 w 2926768"/>
                <a:gd name="connsiteY4" fmla="*/ 1148408 h 1532456"/>
                <a:gd name="connsiteX5" fmla="*/ 2591488 w 2926768"/>
                <a:gd name="connsiteY5" fmla="*/ 1501976 h 1532456"/>
                <a:gd name="connsiteX6" fmla="*/ 2926768 w 2926768"/>
                <a:gd name="connsiteY6" fmla="*/ 1514168 h 1532456"/>
                <a:gd name="connsiteX7" fmla="*/ 2865808 w 2926768"/>
                <a:gd name="connsiteY7" fmla="*/ 752168 h 1532456"/>
                <a:gd name="connsiteX8" fmla="*/ 2225728 w 2926768"/>
                <a:gd name="connsiteY8" fmla="*/ 660728 h 1532456"/>
                <a:gd name="connsiteX9" fmla="*/ 1677088 w 2926768"/>
                <a:gd name="connsiteY9" fmla="*/ 87704 h 1532456"/>
                <a:gd name="connsiteX10" fmla="*/ 512752 w 2926768"/>
                <a:gd name="connsiteY10" fmla="*/ 105992 h 1532456"/>
                <a:gd name="connsiteX11" fmla="*/ 18976 w 2926768"/>
                <a:gd name="connsiteY11" fmla="*/ 1075256 h 1532456"/>
                <a:gd name="connsiteX12" fmla="*/ 146992 w 2926768"/>
                <a:gd name="connsiteY12" fmla="*/ 1489784 h 1532456"/>
                <a:gd name="connsiteX0" fmla="*/ 146992 w 2926768"/>
                <a:gd name="connsiteY0" fmla="*/ 1489784 h 1532456"/>
                <a:gd name="connsiteX1" fmla="*/ 567616 w 2926768"/>
                <a:gd name="connsiteY1" fmla="*/ 1172792 h 1532456"/>
                <a:gd name="connsiteX2" fmla="*/ 1030912 w 2926768"/>
                <a:gd name="connsiteY2" fmla="*/ 1532456 h 1532456"/>
                <a:gd name="connsiteX3" fmla="*/ 1738048 w 2926768"/>
                <a:gd name="connsiteY3" fmla="*/ 1532456 h 1532456"/>
                <a:gd name="connsiteX4" fmla="*/ 2152576 w 2926768"/>
                <a:gd name="connsiteY4" fmla="*/ 1148408 h 1532456"/>
                <a:gd name="connsiteX5" fmla="*/ 2591488 w 2926768"/>
                <a:gd name="connsiteY5" fmla="*/ 1501976 h 1532456"/>
                <a:gd name="connsiteX6" fmla="*/ 2926768 w 2926768"/>
                <a:gd name="connsiteY6" fmla="*/ 1514168 h 1532456"/>
                <a:gd name="connsiteX7" fmla="*/ 2865808 w 2926768"/>
                <a:gd name="connsiteY7" fmla="*/ 752168 h 1532456"/>
                <a:gd name="connsiteX8" fmla="*/ 2225728 w 2926768"/>
                <a:gd name="connsiteY8" fmla="*/ 660728 h 1532456"/>
                <a:gd name="connsiteX9" fmla="*/ 1677088 w 2926768"/>
                <a:gd name="connsiteY9" fmla="*/ 87704 h 1532456"/>
                <a:gd name="connsiteX10" fmla="*/ 512752 w 2926768"/>
                <a:gd name="connsiteY10" fmla="*/ 105992 h 1532456"/>
                <a:gd name="connsiteX11" fmla="*/ 18976 w 2926768"/>
                <a:gd name="connsiteY11" fmla="*/ 1075256 h 1532456"/>
                <a:gd name="connsiteX12" fmla="*/ 146992 w 2926768"/>
                <a:gd name="connsiteY12" fmla="*/ 1489784 h 1532456"/>
                <a:gd name="connsiteX0" fmla="*/ 260474 w 3040250"/>
                <a:gd name="connsiteY0" fmla="*/ 1483378 h 1526050"/>
                <a:gd name="connsiteX1" fmla="*/ 681098 w 3040250"/>
                <a:gd name="connsiteY1" fmla="*/ 1166386 h 1526050"/>
                <a:gd name="connsiteX2" fmla="*/ 1144394 w 3040250"/>
                <a:gd name="connsiteY2" fmla="*/ 1526050 h 1526050"/>
                <a:gd name="connsiteX3" fmla="*/ 1851530 w 3040250"/>
                <a:gd name="connsiteY3" fmla="*/ 1526050 h 1526050"/>
                <a:gd name="connsiteX4" fmla="*/ 2266058 w 3040250"/>
                <a:gd name="connsiteY4" fmla="*/ 1142002 h 1526050"/>
                <a:gd name="connsiteX5" fmla="*/ 2704970 w 3040250"/>
                <a:gd name="connsiteY5" fmla="*/ 1495570 h 1526050"/>
                <a:gd name="connsiteX6" fmla="*/ 3040250 w 3040250"/>
                <a:gd name="connsiteY6" fmla="*/ 1507762 h 1526050"/>
                <a:gd name="connsiteX7" fmla="*/ 2979290 w 3040250"/>
                <a:gd name="connsiteY7" fmla="*/ 745762 h 1526050"/>
                <a:gd name="connsiteX8" fmla="*/ 2339210 w 3040250"/>
                <a:gd name="connsiteY8" fmla="*/ 654322 h 1526050"/>
                <a:gd name="connsiteX9" fmla="*/ 1790570 w 3040250"/>
                <a:gd name="connsiteY9" fmla="*/ 81298 h 1526050"/>
                <a:gd name="connsiteX10" fmla="*/ 626234 w 3040250"/>
                <a:gd name="connsiteY10" fmla="*/ 99586 h 1526050"/>
                <a:gd name="connsiteX11" fmla="*/ 10538 w 3040250"/>
                <a:gd name="connsiteY11" fmla="*/ 971314 h 1526050"/>
                <a:gd name="connsiteX12" fmla="*/ 260474 w 3040250"/>
                <a:gd name="connsiteY12" fmla="*/ 1483378 h 1526050"/>
                <a:gd name="connsiteX0" fmla="*/ 202573 w 2982349"/>
                <a:gd name="connsiteY0" fmla="*/ 1472602 h 1515274"/>
                <a:gd name="connsiteX1" fmla="*/ 623197 w 2982349"/>
                <a:gd name="connsiteY1" fmla="*/ 1155610 h 1515274"/>
                <a:gd name="connsiteX2" fmla="*/ 1086493 w 2982349"/>
                <a:gd name="connsiteY2" fmla="*/ 1515274 h 1515274"/>
                <a:gd name="connsiteX3" fmla="*/ 1793629 w 2982349"/>
                <a:gd name="connsiteY3" fmla="*/ 1515274 h 1515274"/>
                <a:gd name="connsiteX4" fmla="*/ 2208157 w 2982349"/>
                <a:gd name="connsiteY4" fmla="*/ 1131226 h 1515274"/>
                <a:gd name="connsiteX5" fmla="*/ 2647069 w 2982349"/>
                <a:gd name="connsiteY5" fmla="*/ 1484794 h 1515274"/>
                <a:gd name="connsiteX6" fmla="*/ 2982349 w 2982349"/>
                <a:gd name="connsiteY6" fmla="*/ 1496986 h 1515274"/>
                <a:gd name="connsiteX7" fmla="*/ 2921389 w 2982349"/>
                <a:gd name="connsiteY7" fmla="*/ 734986 h 1515274"/>
                <a:gd name="connsiteX8" fmla="*/ 2281309 w 2982349"/>
                <a:gd name="connsiteY8" fmla="*/ 643546 h 1515274"/>
                <a:gd name="connsiteX9" fmla="*/ 1732669 w 2982349"/>
                <a:gd name="connsiteY9" fmla="*/ 70522 h 1515274"/>
                <a:gd name="connsiteX10" fmla="*/ 568333 w 2982349"/>
                <a:gd name="connsiteY10" fmla="*/ 88810 h 1515274"/>
                <a:gd name="connsiteX11" fmla="*/ 13597 w 2982349"/>
                <a:gd name="connsiteY11" fmla="*/ 789850 h 1515274"/>
                <a:gd name="connsiteX12" fmla="*/ 202573 w 2982349"/>
                <a:gd name="connsiteY12" fmla="*/ 1472602 h 1515274"/>
                <a:gd name="connsiteX0" fmla="*/ 202573 w 3014364"/>
                <a:gd name="connsiteY0" fmla="*/ 1472602 h 1515274"/>
                <a:gd name="connsiteX1" fmla="*/ 623197 w 3014364"/>
                <a:gd name="connsiteY1" fmla="*/ 1155610 h 1515274"/>
                <a:gd name="connsiteX2" fmla="*/ 1086493 w 3014364"/>
                <a:gd name="connsiteY2" fmla="*/ 1515274 h 1515274"/>
                <a:gd name="connsiteX3" fmla="*/ 1793629 w 3014364"/>
                <a:gd name="connsiteY3" fmla="*/ 1515274 h 1515274"/>
                <a:gd name="connsiteX4" fmla="*/ 2208157 w 3014364"/>
                <a:gd name="connsiteY4" fmla="*/ 1131226 h 1515274"/>
                <a:gd name="connsiteX5" fmla="*/ 2647069 w 3014364"/>
                <a:gd name="connsiteY5" fmla="*/ 1484794 h 1515274"/>
                <a:gd name="connsiteX6" fmla="*/ 2982349 w 3014364"/>
                <a:gd name="connsiteY6" fmla="*/ 1496986 h 1515274"/>
                <a:gd name="connsiteX7" fmla="*/ 2921389 w 3014364"/>
                <a:gd name="connsiteY7" fmla="*/ 734986 h 1515274"/>
                <a:gd name="connsiteX8" fmla="*/ 2281309 w 3014364"/>
                <a:gd name="connsiteY8" fmla="*/ 643546 h 1515274"/>
                <a:gd name="connsiteX9" fmla="*/ 1732669 w 3014364"/>
                <a:gd name="connsiteY9" fmla="*/ 70522 h 1515274"/>
                <a:gd name="connsiteX10" fmla="*/ 568333 w 3014364"/>
                <a:gd name="connsiteY10" fmla="*/ 88810 h 1515274"/>
                <a:gd name="connsiteX11" fmla="*/ 13597 w 3014364"/>
                <a:gd name="connsiteY11" fmla="*/ 789850 h 1515274"/>
                <a:gd name="connsiteX12" fmla="*/ 202573 w 3014364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31226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31226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61706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67802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512872 h 1555544"/>
                <a:gd name="connsiteX1" fmla="*/ 623197 w 3042987"/>
                <a:gd name="connsiteY1" fmla="*/ 1195880 h 1555544"/>
                <a:gd name="connsiteX2" fmla="*/ 1086493 w 3042987"/>
                <a:gd name="connsiteY2" fmla="*/ 1555544 h 1555544"/>
                <a:gd name="connsiteX3" fmla="*/ 1793629 w 3042987"/>
                <a:gd name="connsiteY3" fmla="*/ 1555544 h 1555544"/>
                <a:gd name="connsiteX4" fmla="*/ 2208157 w 3042987"/>
                <a:gd name="connsiteY4" fmla="*/ 1208072 h 1555544"/>
                <a:gd name="connsiteX5" fmla="*/ 2647069 w 3042987"/>
                <a:gd name="connsiteY5" fmla="*/ 1525064 h 1555544"/>
                <a:gd name="connsiteX6" fmla="*/ 2982349 w 3042987"/>
                <a:gd name="connsiteY6" fmla="*/ 1537256 h 1555544"/>
                <a:gd name="connsiteX7" fmla="*/ 2921389 w 3042987"/>
                <a:gd name="connsiteY7" fmla="*/ 775256 h 1555544"/>
                <a:gd name="connsiteX8" fmla="*/ 2281309 w 3042987"/>
                <a:gd name="connsiteY8" fmla="*/ 683816 h 1555544"/>
                <a:gd name="connsiteX9" fmla="*/ 1732669 w 3042987"/>
                <a:gd name="connsiteY9" fmla="*/ 110792 h 1555544"/>
                <a:gd name="connsiteX10" fmla="*/ 568333 w 3042987"/>
                <a:gd name="connsiteY10" fmla="*/ 129080 h 1555544"/>
                <a:gd name="connsiteX11" fmla="*/ 13597 w 3042987"/>
                <a:gd name="connsiteY11" fmla="*/ 830120 h 1555544"/>
                <a:gd name="connsiteX12" fmla="*/ 202573 w 3042987"/>
                <a:gd name="connsiteY12" fmla="*/ 1512872 h 1555544"/>
                <a:gd name="connsiteX0" fmla="*/ 202573 w 3042987"/>
                <a:gd name="connsiteY0" fmla="*/ 1500037 h 1542709"/>
                <a:gd name="connsiteX1" fmla="*/ 623197 w 3042987"/>
                <a:gd name="connsiteY1" fmla="*/ 1183045 h 1542709"/>
                <a:gd name="connsiteX2" fmla="*/ 1086493 w 3042987"/>
                <a:gd name="connsiteY2" fmla="*/ 1542709 h 1542709"/>
                <a:gd name="connsiteX3" fmla="*/ 1793629 w 3042987"/>
                <a:gd name="connsiteY3" fmla="*/ 1542709 h 1542709"/>
                <a:gd name="connsiteX4" fmla="*/ 2208157 w 3042987"/>
                <a:gd name="connsiteY4" fmla="*/ 1195237 h 1542709"/>
                <a:gd name="connsiteX5" fmla="*/ 2647069 w 3042987"/>
                <a:gd name="connsiteY5" fmla="*/ 1512229 h 1542709"/>
                <a:gd name="connsiteX6" fmla="*/ 2982349 w 3042987"/>
                <a:gd name="connsiteY6" fmla="*/ 1524421 h 1542709"/>
                <a:gd name="connsiteX7" fmla="*/ 2921389 w 3042987"/>
                <a:gd name="connsiteY7" fmla="*/ 762421 h 1542709"/>
                <a:gd name="connsiteX8" fmla="*/ 2281309 w 3042987"/>
                <a:gd name="connsiteY8" fmla="*/ 670981 h 1542709"/>
                <a:gd name="connsiteX9" fmla="*/ 1732669 w 3042987"/>
                <a:gd name="connsiteY9" fmla="*/ 97957 h 1542709"/>
                <a:gd name="connsiteX10" fmla="*/ 568333 w 3042987"/>
                <a:gd name="connsiteY10" fmla="*/ 116245 h 1542709"/>
                <a:gd name="connsiteX11" fmla="*/ 13597 w 3042987"/>
                <a:gd name="connsiteY11" fmla="*/ 817285 h 1542709"/>
                <a:gd name="connsiteX12" fmla="*/ 202573 w 3042987"/>
                <a:gd name="connsiteY12" fmla="*/ 1500037 h 1542709"/>
                <a:gd name="connsiteX0" fmla="*/ 202573 w 3042987"/>
                <a:gd name="connsiteY0" fmla="*/ 1500037 h 1542709"/>
                <a:gd name="connsiteX1" fmla="*/ 623197 w 3042987"/>
                <a:gd name="connsiteY1" fmla="*/ 1183045 h 1542709"/>
                <a:gd name="connsiteX2" fmla="*/ 1086493 w 3042987"/>
                <a:gd name="connsiteY2" fmla="*/ 1542709 h 1542709"/>
                <a:gd name="connsiteX3" fmla="*/ 1793629 w 3042987"/>
                <a:gd name="connsiteY3" fmla="*/ 1542709 h 1542709"/>
                <a:gd name="connsiteX4" fmla="*/ 2208157 w 3042987"/>
                <a:gd name="connsiteY4" fmla="*/ 1195237 h 1542709"/>
                <a:gd name="connsiteX5" fmla="*/ 2647069 w 3042987"/>
                <a:gd name="connsiteY5" fmla="*/ 1512229 h 1542709"/>
                <a:gd name="connsiteX6" fmla="*/ 2982349 w 3042987"/>
                <a:gd name="connsiteY6" fmla="*/ 1524421 h 1542709"/>
                <a:gd name="connsiteX7" fmla="*/ 2921389 w 3042987"/>
                <a:gd name="connsiteY7" fmla="*/ 762421 h 1542709"/>
                <a:gd name="connsiteX8" fmla="*/ 2281309 w 3042987"/>
                <a:gd name="connsiteY8" fmla="*/ 670981 h 1542709"/>
                <a:gd name="connsiteX9" fmla="*/ 1732669 w 3042987"/>
                <a:gd name="connsiteY9" fmla="*/ 97957 h 1542709"/>
                <a:gd name="connsiteX10" fmla="*/ 568333 w 3042987"/>
                <a:gd name="connsiteY10" fmla="*/ 116245 h 1542709"/>
                <a:gd name="connsiteX11" fmla="*/ 13597 w 3042987"/>
                <a:gd name="connsiteY11" fmla="*/ 817285 h 1542709"/>
                <a:gd name="connsiteX12" fmla="*/ 202573 w 3042987"/>
                <a:gd name="connsiteY12" fmla="*/ 1500037 h 1542709"/>
                <a:gd name="connsiteX0" fmla="*/ 202573 w 3042987"/>
                <a:gd name="connsiteY0" fmla="*/ 1481102 h 1523774"/>
                <a:gd name="connsiteX1" fmla="*/ 623197 w 3042987"/>
                <a:gd name="connsiteY1" fmla="*/ 1164110 h 1523774"/>
                <a:gd name="connsiteX2" fmla="*/ 1086493 w 3042987"/>
                <a:gd name="connsiteY2" fmla="*/ 1523774 h 1523774"/>
                <a:gd name="connsiteX3" fmla="*/ 1793629 w 3042987"/>
                <a:gd name="connsiteY3" fmla="*/ 1523774 h 1523774"/>
                <a:gd name="connsiteX4" fmla="*/ 2208157 w 3042987"/>
                <a:gd name="connsiteY4" fmla="*/ 1176302 h 1523774"/>
                <a:gd name="connsiteX5" fmla="*/ 2647069 w 3042987"/>
                <a:gd name="connsiteY5" fmla="*/ 1493294 h 1523774"/>
                <a:gd name="connsiteX6" fmla="*/ 2982349 w 3042987"/>
                <a:gd name="connsiteY6" fmla="*/ 1505486 h 1523774"/>
                <a:gd name="connsiteX7" fmla="*/ 2921389 w 3042987"/>
                <a:gd name="connsiteY7" fmla="*/ 743486 h 1523774"/>
                <a:gd name="connsiteX8" fmla="*/ 2281309 w 3042987"/>
                <a:gd name="connsiteY8" fmla="*/ 652046 h 1523774"/>
                <a:gd name="connsiteX9" fmla="*/ 1732669 w 3042987"/>
                <a:gd name="connsiteY9" fmla="*/ 109502 h 1523774"/>
                <a:gd name="connsiteX10" fmla="*/ 568333 w 3042987"/>
                <a:gd name="connsiteY10" fmla="*/ 97310 h 1523774"/>
                <a:gd name="connsiteX11" fmla="*/ 13597 w 3042987"/>
                <a:gd name="connsiteY11" fmla="*/ 798350 h 1523774"/>
                <a:gd name="connsiteX12" fmla="*/ 202573 w 3042987"/>
                <a:gd name="connsiteY12" fmla="*/ 1481102 h 1523774"/>
                <a:gd name="connsiteX0" fmla="*/ 202573 w 3042987"/>
                <a:gd name="connsiteY0" fmla="*/ 1475235 h 1517907"/>
                <a:gd name="connsiteX1" fmla="*/ 623197 w 3042987"/>
                <a:gd name="connsiteY1" fmla="*/ 1158243 h 1517907"/>
                <a:gd name="connsiteX2" fmla="*/ 1086493 w 3042987"/>
                <a:gd name="connsiteY2" fmla="*/ 1517907 h 1517907"/>
                <a:gd name="connsiteX3" fmla="*/ 1793629 w 3042987"/>
                <a:gd name="connsiteY3" fmla="*/ 1517907 h 1517907"/>
                <a:gd name="connsiteX4" fmla="*/ 2208157 w 3042987"/>
                <a:gd name="connsiteY4" fmla="*/ 1170435 h 1517907"/>
                <a:gd name="connsiteX5" fmla="*/ 2647069 w 3042987"/>
                <a:gd name="connsiteY5" fmla="*/ 1487427 h 1517907"/>
                <a:gd name="connsiteX6" fmla="*/ 2982349 w 3042987"/>
                <a:gd name="connsiteY6" fmla="*/ 1499619 h 1517907"/>
                <a:gd name="connsiteX7" fmla="*/ 2921389 w 3042987"/>
                <a:gd name="connsiteY7" fmla="*/ 737619 h 1517907"/>
                <a:gd name="connsiteX8" fmla="*/ 2281309 w 3042987"/>
                <a:gd name="connsiteY8" fmla="*/ 646179 h 1517907"/>
                <a:gd name="connsiteX9" fmla="*/ 1732669 w 3042987"/>
                <a:gd name="connsiteY9" fmla="*/ 113795 h 1517907"/>
                <a:gd name="connsiteX10" fmla="*/ 568333 w 3042987"/>
                <a:gd name="connsiteY10" fmla="*/ 91443 h 1517907"/>
                <a:gd name="connsiteX11" fmla="*/ 13597 w 3042987"/>
                <a:gd name="connsiteY11" fmla="*/ 792483 h 1517907"/>
                <a:gd name="connsiteX12" fmla="*/ 202573 w 3042987"/>
                <a:gd name="connsiteY12" fmla="*/ 1475235 h 1517907"/>
                <a:gd name="connsiteX0" fmla="*/ 202573 w 3042987"/>
                <a:gd name="connsiteY0" fmla="*/ 1459081 h 1501753"/>
                <a:gd name="connsiteX1" fmla="*/ 623197 w 3042987"/>
                <a:gd name="connsiteY1" fmla="*/ 1142089 h 1501753"/>
                <a:gd name="connsiteX2" fmla="*/ 1086493 w 3042987"/>
                <a:gd name="connsiteY2" fmla="*/ 1501753 h 1501753"/>
                <a:gd name="connsiteX3" fmla="*/ 1793629 w 3042987"/>
                <a:gd name="connsiteY3" fmla="*/ 1501753 h 1501753"/>
                <a:gd name="connsiteX4" fmla="*/ 2208157 w 3042987"/>
                <a:gd name="connsiteY4" fmla="*/ 1154281 h 1501753"/>
                <a:gd name="connsiteX5" fmla="*/ 2647069 w 3042987"/>
                <a:gd name="connsiteY5" fmla="*/ 1471273 h 1501753"/>
                <a:gd name="connsiteX6" fmla="*/ 2982349 w 3042987"/>
                <a:gd name="connsiteY6" fmla="*/ 1483465 h 1501753"/>
                <a:gd name="connsiteX7" fmla="*/ 2921389 w 3042987"/>
                <a:gd name="connsiteY7" fmla="*/ 721465 h 1501753"/>
                <a:gd name="connsiteX8" fmla="*/ 2281309 w 3042987"/>
                <a:gd name="connsiteY8" fmla="*/ 630025 h 1501753"/>
                <a:gd name="connsiteX9" fmla="*/ 1732669 w 3042987"/>
                <a:gd name="connsiteY9" fmla="*/ 128121 h 1501753"/>
                <a:gd name="connsiteX10" fmla="*/ 568333 w 3042987"/>
                <a:gd name="connsiteY10" fmla="*/ 75289 h 1501753"/>
                <a:gd name="connsiteX11" fmla="*/ 13597 w 3042987"/>
                <a:gd name="connsiteY11" fmla="*/ 776329 h 1501753"/>
                <a:gd name="connsiteX12" fmla="*/ 202573 w 3042987"/>
                <a:gd name="connsiteY12" fmla="*/ 1459081 h 1501753"/>
                <a:gd name="connsiteX0" fmla="*/ 202573 w 3042987"/>
                <a:gd name="connsiteY0" fmla="*/ 1459081 h 1501753"/>
                <a:gd name="connsiteX1" fmla="*/ 623197 w 3042987"/>
                <a:gd name="connsiteY1" fmla="*/ 1142089 h 1501753"/>
                <a:gd name="connsiteX2" fmla="*/ 1086493 w 3042987"/>
                <a:gd name="connsiteY2" fmla="*/ 1501753 h 1501753"/>
                <a:gd name="connsiteX3" fmla="*/ 1793629 w 3042987"/>
                <a:gd name="connsiteY3" fmla="*/ 1501753 h 1501753"/>
                <a:gd name="connsiteX4" fmla="*/ 2208157 w 3042987"/>
                <a:gd name="connsiteY4" fmla="*/ 1154281 h 1501753"/>
                <a:gd name="connsiteX5" fmla="*/ 2647069 w 3042987"/>
                <a:gd name="connsiteY5" fmla="*/ 1471273 h 1501753"/>
                <a:gd name="connsiteX6" fmla="*/ 2982349 w 3042987"/>
                <a:gd name="connsiteY6" fmla="*/ 1483465 h 1501753"/>
                <a:gd name="connsiteX7" fmla="*/ 2921389 w 3042987"/>
                <a:gd name="connsiteY7" fmla="*/ 721465 h 1501753"/>
                <a:gd name="connsiteX8" fmla="*/ 2281309 w 3042987"/>
                <a:gd name="connsiteY8" fmla="*/ 630025 h 1501753"/>
                <a:gd name="connsiteX9" fmla="*/ 1732669 w 3042987"/>
                <a:gd name="connsiteY9" fmla="*/ 128121 h 1501753"/>
                <a:gd name="connsiteX10" fmla="*/ 568333 w 3042987"/>
                <a:gd name="connsiteY10" fmla="*/ 75289 h 1501753"/>
                <a:gd name="connsiteX11" fmla="*/ 13597 w 3042987"/>
                <a:gd name="connsiteY11" fmla="*/ 776329 h 1501753"/>
                <a:gd name="connsiteX12" fmla="*/ 202573 w 3042987"/>
                <a:gd name="connsiteY12" fmla="*/ 1459081 h 1501753"/>
                <a:gd name="connsiteX0" fmla="*/ 202573 w 3042987"/>
                <a:gd name="connsiteY0" fmla="*/ 1459081 h 1501753"/>
                <a:gd name="connsiteX1" fmla="*/ 623197 w 3042987"/>
                <a:gd name="connsiteY1" fmla="*/ 1142089 h 1501753"/>
                <a:gd name="connsiteX2" fmla="*/ 1086493 w 3042987"/>
                <a:gd name="connsiteY2" fmla="*/ 1501753 h 1501753"/>
                <a:gd name="connsiteX3" fmla="*/ 1793629 w 3042987"/>
                <a:gd name="connsiteY3" fmla="*/ 1501753 h 1501753"/>
                <a:gd name="connsiteX4" fmla="*/ 2208157 w 3042987"/>
                <a:gd name="connsiteY4" fmla="*/ 1154281 h 1501753"/>
                <a:gd name="connsiteX5" fmla="*/ 2647069 w 3042987"/>
                <a:gd name="connsiteY5" fmla="*/ 1471273 h 1501753"/>
                <a:gd name="connsiteX6" fmla="*/ 2982349 w 3042987"/>
                <a:gd name="connsiteY6" fmla="*/ 1483465 h 1501753"/>
                <a:gd name="connsiteX7" fmla="*/ 2921389 w 3042987"/>
                <a:gd name="connsiteY7" fmla="*/ 721465 h 1501753"/>
                <a:gd name="connsiteX8" fmla="*/ 2281309 w 3042987"/>
                <a:gd name="connsiteY8" fmla="*/ 630025 h 1501753"/>
                <a:gd name="connsiteX9" fmla="*/ 1732669 w 3042987"/>
                <a:gd name="connsiteY9" fmla="*/ 128121 h 1501753"/>
                <a:gd name="connsiteX10" fmla="*/ 568333 w 3042987"/>
                <a:gd name="connsiteY10" fmla="*/ 75289 h 1501753"/>
                <a:gd name="connsiteX11" fmla="*/ 13597 w 3042987"/>
                <a:gd name="connsiteY11" fmla="*/ 776329 h 1501753"/>
                <a:gd name="connsiteX12" fmla="*/ 202573 w 3042987"/>
                <a:gd name="connsiteY12" fmla="*/ 1459081 h 1501753"/>
                <a:gd name="connsiteX0" fmla="*/ 202573 w 2921389"/>
                <a:gd name="connsiteY0" fmla="*/ 1459081 h 1501753"/>
                <a:gd name="connsiteX1" fmla="*/ 623197 w 2921389"/>
                <a:gd name="connsiteY1" fmla="*/ 1142089 h 1501753"/>
                <a:gd name="connsiteX2" fmla="*/ 1086493 w 2921389"/>
                <a:gd name="connsiteY2" fmla="*/ 1501753 h 1501753"/>
                <a:gd name="connsiteX3" fmla="*/ 1793629 w 2921389"/>
                <a:gd name="connsiteY3" fmla="*/ 1501753 h 1501753"/>
                <a:gd name="connsiteX4" fmla="*/ 2208157 w 2921389"/>
                <a:gd name="connsiteY4" fmla="*/ 1154281 h 1501753"/>
                <a:gd name="connsiteX5" fmla="*/ 2647069 w 2921389"/>
                <a:gd name="connsiteY5" fmla="*/ 1471273 h 1501753"/>
                <a:gd name="connsiteX6" fmla="*/ 2921389 w 2921389"/>
                <a:gd name="connsiteY6" fmla="*/ 721465 h 1501753"/>
                <a:gd name="connsiteX7" fmla="*/ 2281309 w 2921389"/>
                <a:gd name="connsiteY7" fmla="*/ 630025 h 1501753"/>
                <a:gd name="connsiteX8" fmla="*/ 1732669 w 2921389"/>
                <a:gd name="connsiteY8" fmla="*/ 128121 h 1501753"/>
                <a:gd name="connsiteX9" fmla="*/ 568333 w 2921389"/>
                <a:gd name="connsiteY9" fmla="*/ 75289 h 1501753"/>
                <a:gd name="connsiteX10" fmla="*/ 13597 w 2921389"/>
                <a:gd name="connsiteY10" fmla="*/ 776329 h 1501753"/>
                <a:gd name="connsiteX11" fmla="*/ 202573 w 2921389"/>
                <a:gd name="connsiteY11" fmla="*/ 1459081 h 1501753"/>
                <a:gd name="connsiteX0" fmla="*/ 202573 w 3033149"/>
                <a:gd name="connsiteY0" fmla="*/ 1459081 h 1501753"/>
                <a:gd name="connsiteX1" fmla="*/ 623197 w 3033149"/>
                <a:gd name="connsiteY1" fmla="*/ 1142089 h 1501753"/>
                <a:gd name="connsiteX2" fmla="*/ 1086493 w 3033149"/>
                <a:gd name="connsiteY2" fmla="*/ 1501753 h 1501753"/>
                <a:gd name="connsiteX3" fmla="*/ 1793629 w 3033149"/>
                <a:gd name="connsiteY3" fmla="*/ 1501753 h 1501753"/>
                <a:gd name="connsiteX4" fmla="*/ 2208157 w 3033149"/>
                <a:gd name="connsiteY4" fmla="*/ 1154281 h 1501753"/>
                <a:gd name="connsiteX5" fmla="*/ 2647069 w 3033149"/>
                <a:gd name="connsiteY5" fmla="*/ 1471273 h 1501753"/>
                <a:gd name="connsiteX6" fmla="*/ 3033149 w 3033149"/>
                <a:gd name="connsiteY6" fmla="*/ 965305 h 1501753"/>
                <a:gd name="connsiteX7" fmla="*/ 2281309 w 3033149"/>
                <a:gd name="connsiteY7" fmla="*/ 630025 h 1501753"/>
                <a:gd name="connsiteX8" fmla="*/ 1732669 w 3033149"/>
                <a:gd name="connsiteY8" fmla="*/ 128121 h 1501753"/>
                <a:gd name="connsiteX9" fmla="*/ 568333 w 3033149"/>
                <a:gd name="connsiteY9" fmla="*/ 75289 h 1501753"/>
                <a:gd name="connsiteX10" fmla="*/ 13597 w 3033149"/>
                <a:gd name="connsiteY10" fmla="*/ 776329 h 1501753"/>
                <a:gd name="connsiteX11" fmla="*/ 202573 w 3033149"/>
                <a:gd name="connsiteY11" fmla="*/ 1459081 h 1501753"/>
                <a:gd name="connsiteX0" fmla="*/ 202573 w 3040325"/>
                <a:gd name="connsiteY0" fmla="*/ 1459081 h 1501753"/>
                <a:gd name="connsiteX1" fmla="*/ 623197 w 3040325"/>
                <a:gd name="connsiteY1" fmla="*/ 1142089 h 1501753"/>
                <a:gd name="connsiteX2" fmla="*/ 1086493 w 3040325"/>
                <a:gd name="connsiteY2" fmla="*/ 1501753 h 1501753"/>
                <a:gd name="connsiteX3" fmla="*/ 1793629 w 3040325"/>
                <a:gd name="connsiteY3" fmla="*/ 1501753 h 1501753"/>
                <a:gd name="connsiteX4" fmla="*/ 2208157 w 3040325"/>
                <a:gd name="connsiteY4" fmla="*/ 1154281 h 1501753"/>
                <a:gd name="connsiteX5" fmla="*/ 2636909 w 3040325"/>
                <a:gd name="connsiteY5" fmla="*/ 1329033 h 1501753"/>
                <a:gd name="connsiteX6" fmla="*/ 3033149 w 3040325"/>
                <a:gd name="connsiteY6" fmla="*/ 965305 h 1501753"/>
                <a:gd name="connsiteX7" fmla="*/ 2281309 w 3040325"/>
                <a:gd name="connsiteY7" fmla="*/ 630025 h 1501753"/>
                <a:gd name="connsiteX8" fmla="*/ 1732669 w 3040325"/>
                <a:gd name="connsiteY8" fmla="*/ 128121 h 1501753"/>
                <a:gd name="connsiteX9" fmla="*/ 568333 w 3040325"/>
                <a:gd name="connsiteY9" fmla="*/ 75289 h 1501753"/>
                <a:gd name="connsiteX10" fmla="*/ 13597 w 3040325"/>
                <a:gd name="connsiteY10" fmla="*/ 776329 h 1501753"/>
                <a:gd name="connsiteX11" fmla="*/ 202573 w 3040325"/>
                <a:gd name="connsiteY11" fmla="*/ 1459081 h 1501753"/>
                <a:gd name="connsiteX0" fmla="*/ 202573 w 3040325"/>
                <a:gd name="connsiteY0" fmla="*/ 1459081 h 1501753"/>
                <a:gd name="connsiteX1" fmla="*/ 623197 w 3040325"/>
                <a:gd name="connsiteY1" fmla="*/ 1142089 h 1501753"/>
                <a:gd name="connsiteX2" fmla="*/ 1086493 w 3040325"/>
                <a:gd name="connsiteY2" fmla="*/ 1501753 h 1501753"/>
                <a:gd name="connsiteX3" fmla="*/ 1793629 w 3040325"/>
                <a:gd name="connsiteY3" fmla="*/ 1501753 h 1501753"/>
                <a:gd name="connsiteX4" fmla="*/ 2208157 w 3040325"/>
                <a:gd name="connsiteY4" fmla="*/ 1154281 h 1501753"/>
                <a:gd name="connsiteX5" fmla="*/ 2636909 w 3040325"/>
                <a:gd name="connsiteY5" fmla="*/ 1349353 h 1501753"/>
                <a:gd name="connsiteX6" fmla="*/ 3033149 w 3040325"/>
                <a:gd name="connsiteY6" fmla="*/ 965305 h 1501753"/>
                <a:gd name="connsiteX7" fmla="*/ 2281309 w 3040325"/>
                <a:gd name="connsiteY7" fmla="*/ 630025 h 1501753"/>
                <a:gd name="connsiteX8" fmla="*/ 1732669 w 3040325"/>
                <a:gd name="connsiteY8" fmla="*/ 128121 h 1501753"/>
                <a:gd name="connsiteX9" fmla="*/ 568333 w 3040325"/>
                <a:gd name="connsiteY9" fmla="*/ 75289 h 1501753"/>
                <a:gd name="connsiteX10" fmla="*/ 13597 w 3040325"/>
                <a:gd name="connsiteY10" fmla="*/ 776329 h 1501753"/>
                <a:gd name="connsiteX11" fmla="*/ 202573 w 3040325"/>
                <a:gd name="connsiteY11" fmla="*/ 1459081 h 1501753"/>
                <a:gd name="connsiteX0" fmla="*/ 202573 w 3033518"/>
                <a:gd name="connsiteY0" fmla="*/ 1433020 h 1475692"/>
                <a:gd name="connsiteX1" fmla="*/ 623197 w 3033518"/>
                <a:gd name="connsiteY1" fmla="*/ 1116028 h 1475692"/>
                <a:gd name="connsiteX2" fmla="*/ 1086493 w 3033518"/>
                <a:gd name="connsiteY2" fmla="*/ 1475692 h 1475692"/>
                <a:gd name="connsiteX3" fmla="*/ 1793629 w 3033518"/>
                <a:gd name="connsiteY3" fmla="*/ 1475692 h 1475692"/>
                <a:gd name="connsiteX4" fmla="*/ 2208157 w 3033518"/>
                <a:gd name="connsiteY4" fmla="*/ 1128220 h 1475692"/>
                <a:gd name="connsiteX5" fmla="*/ 2636909 w 3033518"/>
                <a:gd name="connsiteY5" fmla="*/ 1323292 h 1475692"/>
                <a:gd name="connsiteX6" fmla="*/ 3033149 w 3033518"/>
                <a:gd name="connsiteY6" fmla="*/ 939244 h 1475692"/>
                <a:gd name="connsiteX7" fmla="*/ 2565789 w 3033518"/>
                <a:gd name="connsiteY7" fmla="*/ 451564 h 1475692"/>
                <a:gd name="connsiteX8" fmla="*/ 1732669 w 3033518"/>
                <a:gd name="connsiteY8" fmla="*/ 102060 h 1475692"/>
                <a:gd name="connsiteX9" fmla="*/ 568333 w 3033518"/>
                <a:gd name="connsiteY9" fmla="*/ 49228 h 1475692"/>
                <a:gd name="connsiteX10" fmla="*/ 13597 w 3033518"/>
                <a:gd name="connsiteY10" fmla="*/ 750268 h 1475692"/>
                <a:gd name="connsiteX11" fmla="*/ 202573 w 3033518"/>
                <a:gd name="connsiteY11" fmla="*/ 1433020 h 1475692"/>
                <a:gd name="connsiteX0" fmla="*/ 202573 w 3033518"/>
                <a:gd name="connsiteY0" fmla="*/ 1433389 h 1476061"/>
                <a:gd name="connsiteX1" fmla="*/ 623197 w 3033518"/>
                <a:gd name="connsiteY1" fmla="*/ 1116397 h 1476061"/>
                <a:gd name="connsiteX2" fmla="*/ 1086493 w 3033518"/>
                <a:gd name="connsiteY2" fmla="*/ 1476061 h 1476061"/>
                <a:gd name="connsiteX3" fmla="*/ 1793629 w 3033518"/>
                <a:gd name="connsiteY3" fmla="*/ 1476061 h 1476061"/>
                <a:gd name="connsiteX4" fmla="*/ 2208157 w 3033518"/>
                <a:gd name="connsiteY4" fmla="*/ 1128589 h 1476061"/>
                <a:gd name="connsiteX5" fmla="*/ 2636909 w 3033518"/>
                <a:gd name="connsiteY5" fmla="*/ 1323661 h 1476061"/>
                <a:gd name="connsiteX6" fmla="*/ 3033149 w 3033518"/>
                <a:gd name="connsiteY6" fmla="*/ 939613 h 1476061"/>
                <a:gd name="connsiteX7" fmla="*/ 2565789 w 3033518"/>
                <a:gd name="connsiteY7" fmla="*/ 462093 h 1476061"/>
                <a:gd name="connsiteX8" fmla="*/ 1732669 w 3033518"/>
                <a:gd name="connsiteY8" fmla="*/ 102429 h 1476061"/>
                <a:gd name="connsiteX9" fmla="*/ 568333 w 3033518"/>
                <a:gd name="connsiteY9" fmla="*/ 49597 h 1476061"/>
                <a:gd name="connsiteX10" fmla="*/ 13597 w 3033518"/>
                <a:gd name="connsiteY10" fmla="*/ 750637 h 1476061"/>
                <a:gd name="connsiteX11" fmla="*/ 202573 w 3033518"/>
                <a:gd name="connsiteY11" fmla="*/ 1433389 h 1476061"/>
                <a:gd name="connsiteX0" fmla="*/ 202573 w 3036259"/>
                <a:gd name="connsiteY0" fmla="*/ 1433389 h 1476061"/>
                <a:gd name="connsiteX1" fmla="*/ 623197 w 3036259"/>
                <a:gd name="connsiteY1" fmla="*/ 1116397 h 1476061"/>
                <a:gd name="connsiteX2" fmla="*/ 1086493 w 3036259"/>
                <a:gd name="connsiteY2" fmla="*/ 1476061 h 1476061"/>
                <a:gd name="connsiteX3" fmla="*/ 1793629 w 3036259"/>
                <a:gd name="connsiteY3" fmla="*/ 1476061 h 1476061"/>
                <a:gd name="connsiteX4" fmla="*/ 2208157 w 3036259"/>
                <a:gd name="connsiteY4" fmla="*/ 1128589 h 1476061"/>
                <a:gd name="connsiteX5" fmla="*/ 2636909 w 3036259"/>
                <a:gd name="connsiteY5" fmla="*/ 1323661 h 1476061"/>
                <a:gd name="connsiteX6" fmla="*/ 3033149 w 3036259"/>
                <a:gd name="connsiteY6" fmla="*/ 939613 h 1476061"/>
                <a:gd name="connsiteX7" fmla="*/ 2565789 w 3036259"/>
                <a:gd name="connsiteY7" fmla="*/ 462093 h 1476061"/>
                <a:gd name="connsiteX8" fmla="*/ 1732669 w 3036259"/>
                <a:gd name="connsiteY8" fmla="*/ 102429 h 1476061"/>
                <a:gd name="connsiteX9" fmla="*/ 568333 w 3036259"/>
                <a:gd name="connsiteY9" fmla="*/ 49597 h 1476061"/>
                <a:gd name="connsiteX10" fmla="*/ 13597 w 3036259"/>
                <a:gd name="connsiteY10" fmla="*/ 750637 h 1476061"/>
                <a:gd name="connsiteX11" fmla="*/ 202573 w 3036259"/>
                <a:gd name="connsiteY11" fmla="*/ 1433389 h 1476061"/>
                <a:gd name="connsiteX0" fmla="*/ 202573 w 3045911"/>
                <a:gd name="connsiteY0" fmla="*/ 1443906 h 1486578"/>
                <a:gd name="connsiteX1" fmla="*/ 623197 w 3045911"/>
                <a:gd name="connsiteY1" fmla="*/ 1126914 h 1486578"/>
                <a:gd name="connsiteX2" fmla="*/ 1086493 w 3045911"/>
                <a:gd name="connsiteY2" fmla="*/ 1486578 h 1486578"/>
                <a:gd name="connsiteX3" fmla="*/ 1793629 w 3045911"/>
                <a:gd name="connsiteY3" fmla="*/ 1486578 h 1486578"/>
                <a:gd name="connsiteX4" fmla="*/ 2208157 w 3045911"/>
                <a:gd name="connsiteY4" fmla="*/ 1139106 h 1486578"/>
                <a:gd name="connsiteX5" fmla="*/ 2636909 w 3045911"/>
                <a:gd name="connsiteY5" fmla="*/ 1334178 h 1486578"/>
                <a:gd name="connsiteX6" fmla="*/ 3033149 w 3045911"/>
                <a:gd name="connsiteY6" fmla="*/ 950130 h 1486578"/>
                <a:gd name="connsiteX7" fmla="*/ 2403229 w 3045911"/>
                <a:gd name="connsiteY7" fmla="*/ 726610 h 1486578"/>
                <a:gd name="connsiteX8" fmla="*/ 1732669 w 3045911"/>
                <a:gd name="connsiteY8" fmla="*/ 112946 h 1486578"/>
                <a:gd name="connsiteX9" fmla="*/ 568333 w 3045911"/>
                <a:gd name="connsiteY9" fmla="*/ 60114 h 1486578"/>
                <a:gd name="connsiteX10" fmla="*/ 13597 w 3045911"/>
                <a:gd name="connsiteY10" fmla="*/ 761154 h 1486578"/>
                <a:gd name="connsiteX11" fmla="*/ 202573 w 3045911"/>
                <a:gd name="connsiteY11" fmla="*/ 1443906 h 1486578"/>
                <a:gd name="connsiteX0" fmla="*/ 202573 w 3051183"/>
                <a:gd name="connsiteY0" fmla="*/ 1436092 h 1478764"/>
                <a:gd name="connsiteX1" fmla="*/ 623197 w 3051183"/>
                <a:gd name="connsiteY1" fmla="*/ 1119100 h 1478764"/>
                <a:gd name="connsiteX2" fmla="*/ 1086493 w 3051183"/>
                <a:gd name="connsiteY2" fmla="*/ 1478764 h 1478764"/>
                <a:gd name="connsiteX3" fmla="*/ 1793629 w 3051183"/>
                <a:gd name="connsiteY3" fmla="*/ 1478764 h 1478764"/>
                <a:gd name="connsiteX4" fmla="*/ 2208157 w 3051183"/>
                <a:gd name="connsiteY4" fmla="*/ 1131292 h 1478764"/>
                <a:gd name="connsiteX5" fmla="*/ 2636909 w 3051183"/>
                <a:gd name="connsiteY5" fmla="*/ 1326364 h 1478764"/>
                <a:gd name="connsiteX6" fmla="*/ 3033149 w 3051183"/>
                <a:gd name="connsiteY6" fmla="*/ 942316 h 1478764"/>
                <a:gd name="connsiteX7" fmla="*/ 2321949 w 3051183"/>
                <a:gd name="connsiteY7" fmla="*/ 535916 h 1478764"/>
                <a:gd name="connsiteX8" fmla="*/ 1732669 w 3051183"/>
                <a:gd name="connsiteY8" fmla="*/ 105132 h 1478764"/>
                <a:gd name="connsiteX9" fmla="*/ 568333 w 3051183"/>
                <a:gd name="connsiteY9" fmla="*/ 52300 h 1478764"/>
                <a:gd name="connsiteX10" fmla="*/ 13597 w 3051183"/>
                <a:gd name="connsiteY10" fmla="*/ 753340 h 1478764"/>
                <a:gd name="connsiteX11" fmla="*/ 202573 w 3051183"/>
                <a:gd name="connsiteY11" fmla="*/ 1436092 h 1478764"/>
                <a:gd name="connsiteX0" fmla="*/ 202573 w 3007955"/>
                <a:gd name="connsiteY0" fmla="*/ 1436092 h 1478764"/>
                <a:gd name="connsiteX1" fmla="*/ 623197 w 3007955"/>
                <a:gd name="connsiteY1" fmla="*/ 1119100 h 1478764"/>
                <a:gd name="connsiteX2" fmla="*/ 1086493 w 3007955"/>
                <a:gd name="connsiteY2" fmla="*/ 1478764 h 1478764"/>
                <a:gd name="connsiteX3" fmla="*/ 1793629 w 3007955"/>
                <a:gd name="connsiteY3" fmla="*/ 1478764 h 1478764"/>
                <a:gd name="connsiteX4" fmla="*/ 2208157 w 3007955"/>
                <a:gd name="connsiteY4" fmla="*/ 1131292 h 1478764"/>
                <a:gd name="connsiteX5" fmla="*/ 2636909 w 3007955"/>
                <a:gd name="connsiteY5" fmla="*/ 1326364 h 1478764"/>
                <a:gd name="connsiteX6" fmla="*/ 2982349 w 3007955"/>
                <a:gd name="connsiteY6" fmla="*/ 718796 h 1478764"/>
                <a:gd name="connsiteX7" fmla="*/ 2321949 w 3007955"/>
                <a:gd name="connsiteY7" fmla="*/ 535916 h 1478764"/>
                <a:gd name="connsiteX8" fmla="*/ 1732669 w 3007955"/>
                <a:gd name="connsiteY8" fmla="*/ 105132 h 1478764"/>
                <a:gd name="connsiteX9" fmla="*/ 568333 w 3007955"/>
                <a:gd name="connsiteY9" fmla="*/ 52300 h 1478764"/>
                <a:gd name="connsiteX10" fmla="*/ 13597 w 3007955"/>
                <a:gd name="connsiteY10" fmla="*/ 753340 h 1478764"/>
                <a:gd name="connsiteX11" fmla="*/ 202573 w 3007955"/>
                <a:gd name="connsiteY11" fmla="*/ 1436092 h 1478764"/>
                <a:gd name="connsiteX0" fmla="*/ 202573 w 3007955"/>
                <a:gd name="connsiteY0" fmla="*/ 1507680 h 1550352"/>
                <a:gd name="connsiteX1" fmla="*/ 623197 w 3007955"/>
                <a:gd name="connsiteY1" fmla="*/ 1190688 h 1550352"/>
                <a:gd name="connsiteX2" fmla="*/ 1086493 w 3007955"/>
                <a:gd name="connsiteY2" fmla="*/ 1550352 h 1550352"/>
                <a:gd name="connsiteX3" fmla="*/ 1793629 w 3007955"/>
                <a:gd name="connsiteY3" fmla="*/ 1550352 h 1550352"/>
                <a:gd name="connsiteX4" fmla="*/ 2208157 w 3007955"/>
                <a:gd name="connsiteY4" fmla="*/ 1202880 h 1550352"/>
                <a:gd name="connsiteX5" fmla="*/ 2636909 w 3007955"/>
                <a:gd name="connsiteY5" fmla="*/ 1397952 h 1550352"/>
                <a:gd name="connsiteX6" fmla="*/ 2982349 w 3007955"/>
                <a:gd name="connsiteY6" fmla="*/ 790384 h 1550352"/>
                <a:gd name="connsiteX7" fmla="*/ 2321949 w 3007955"/>
                <a:gd name="connsiteY7" fmla="*/ 607504 h 1550352"/>
                <a:gd name="connsiteX8" fmla="*/ 1813949 w 3007955"/>
                <a:gd name="connsiteY8" fmla="*/ 44640 h 1550352"/>
                <a:gd name="connsiteX9" fmla="*/ 568333 w 3007955"/>
                <a:gd name="connsiteY9" fmla="*/ 123888 h 1550352"/>
                <a:gd name="connsiteX10" fmla="*/ 13597 w 3007955"/>
                <a:gd name="connsiteY10" fmla="*/ 824928 h 1550352"/>
                <a:gd name="connsiteX11" fmla="*/ 202573 w 3007955"/>
                <a:gd name="connsiteY11" fmla="*/ 1507680 h 1550352"/>
                <a:gd name="connsiteX0" fmla="*/ 206022 w 3011404"/>
                <a:gd name="connsiteY0" fmla="*/ 1536703 h 1579375"/>
                <a:gd name="connsiteX1" fmla="*/ 626646 w 3011404"/>
                <a:gd name="connsiteY1" fmla="*/ 1219711 h 1579375"/>
                <a:gd name="connsiteX2" fmla="*/ 1089942 w 3011404"/>
                <a:gd name="connsiteY2" fmla="*/ 1579375 h 1579375"/>
                <a:gd name="connsiteX3" fmla="*/ 1797078 w 3011404"/>
                <a:gd name="connsiteY3" fmla="*/ 1579375 h 1579375"/>
                <a:gd name="connsiteX4" fmla="*/ 2211606 w 3011404"/>
                <a:gd name="connsiteY4" fmla="*/ 1231903 h 1579375"/>
                <a:gd name="connsiteX5" fmla="*/ 2640358 w 3011404"/>
                <a:gd name="connsiteY5" fmla="*/ 1426975 h 1579375"/>
                <a:gd name="connsiteX6" fmla="*/ 2985798 w 3011404"/>
                <a:gd name="connsiteY6" fmla="*/ 819407 h 1579375"/>
                <a:gd name="connsiteX7" fmla="*/ 2325398 w 3011404"/>
                <a:gd name="connsiteY7" fmla="*/ 636527 h 1579375"/>
                <a:gd name="connsiteX8" fmla="*/ 1817398 w 3011404"/>
                <a:gd name="connsiteY8" fmla="*/ 73663 h 1579375"/>
                <a:gd name="connsiteX9" fmla="*/ 632742 w 3011404"/>
                <a:gd name="connsiteY9" fmla="*/ 91951 h 1579375"/>
                <a:gd name="connsiteX10" fmla="*/ 17046 w 3011404"/>
                <a:gd name="connsiteY10" fmla="*/ 853951 h 1579375"/>
                <a:gd name="connsiteX11" fmla="*/ 206022 w 3011404"/>
                <a:gd name="connsiteY11" fmla="*/ 1536703 h 1579375"/>
                <a:gd name="connsiteX0" fmla="*/ 206022 w 3011404"/>
                <a:gd name="connsiteY0" fmla="*/ 1536703 h 1579375"/>
                <a:gd name="connsiteX1" fmla="*/ 626646 w 3011404"/>
                <a:gd name="connsiteY1" fmla="*/ 1219711 h 1579375"/>
                <a:gd name="connsiteX2" fmla="*/ 1089942 w 3011404"/>
                <a:gd name="connsiteY2" fmla="*/ 1579375 h 1579375"/>
                <a:gd name="connsiteX3" fmla="*/ 1797078 w 3011404"/>
                <a:gd name="connsiteY3" fmla="*/ 1579375 h 1579375"/>
                <a:gd name="connsiteX4" fmla="*/ 2211606 w 3011404"/>
                <a:gd name="connsiteY4" fmla="*/ 1231903 h 1579375"/>
                <a:gd name="connsiteX5" fmla="*/ 2640358 w 3011404"/>
                <a:gd name="connsiteY5" fmla="*/ 1426975 h 1579375"/>
                <a:gd name="connsiteX6" fmla="*/ 2985798 w 3011404"/>
                <a:gd name="connsiteY6" fmla="*/ 819407 h 1579375"/>
                <a:gd name="connsiteX7" fmla="*/ 2325398 w 3011404"/>
                <a:gd name="connsiteY7" fmla="*/ 636527 h 1579375"/>
                <a:gd name="connsiteX8" fmla="*/ 1817398 w 3011404"/>
                <a:gd name="connsiteY8" fmla="*/ 73663 h 1579375"/>
                <a:gd name="connsiteX9" fmla="*/ 632742 w 3011404"/>
                <a:gd name="connsiteY9" fmla="*/ 91951 h 1579375"/>
                <a:gd name="connsiteX10" fmla="*/ 17046 w 3011404"/>
                <a:gd name="connsiteY10" fmla="*/ 853951 h 1579375"/>
                <a:gd name="connsiteX11" fmla="*/ 206022 w 3011404"/>
                <a:gd name="connsiteY11" fmla="*/ 1536703 h 1579375"/>
                <a:gd name="connsiteX0" fmla="*/ 206022 w 3011404"/>
                <a:gd name="connsiteY0" fmla="*/ 1536703 h 1623574"/>
                <a:gd name="connsiteX1" fmla="*/ 626646 w 3011404"/>
                <a:gd name="connsiteY1" fmla="*/ 1219711 h 1623574"/>
                <a:gd name="connsiteX2" fmla="*/ 1089942 w 3011404"/>
                <a:gd name="connsiteY2" fmla="*/ 1579375 h 1623574"/>
                <a:gd name="connsiteX3" fmla="*/ 1797078 w 3011404"/>
                <a:gd name="connsiteY3" fmla="*/ 1579375 h 1623574"/>
                <a:gd name="connsiteX4" fmla="*/ 2211606 w 3011404"/>
                <a:gd name="connsiteY4" fmla="*/ 1231903 h 1623574"/>
                <a:gd name="connsiteX5" fmla="*/ 2640358 w 3011404"/>
                <a:gd name="connsiteY5" fmla="*/ 1426975 h 1623574"/>
                <a:gd name="connsiteX6" fmla="*/ 2985798 w 3011404"/>
                <a:gd name="connsiteY6" fmla="*/ 819407 h 1623574"/>
                <a:gd name="connsiteX7" fmla="*/ 2325398 w 3011404"/>
                <a:gd name="connsiteY7" fmla="*/ 636527 h 1623574"/>
                <a:gd name="connsiteX8" fmla="*/ 1817398 w 3011404"/>
                <a:gd name="connsiteY8" fmla="*/ 73663 h 1623574"/>
                <a:gd name="connsiteX9" fmla="*/ 632742 w 3011404"/>
                <a:gd name="connsiteY9" fmla="*/ 91951 h 1623574"/>
                <a:gd name="connsiteX10" fmla="*/ 17046 w 3011404"/>
                <a:gd name="connsiteY10" fmla="*/ 853951 h 1623574"/>
                <a:gd name="connsiteX11" fmla="*/ 206022 w 3011404"/>
                <a:gd name="connsiteY11" fmla="*/ 1536703 h 1623574"/>
                <a:gd name="connsiteX0" fmla="*/ 206022 w 3011404"/>
                <a:gd name="connsiteY0" fmla="*/ 1536703 h 1623574"/>
                <a:gd name="connsiteX1" fmla="*/ 626646 w 3011404"/>
                <a:gd name="connsiteY1" fmla="*/ 1219711 h 1623574"/>
                <a:gd name="connsiteX2" fmla="*/ 1089942 w 3011404"/>
                <a:gd name="connsiteY2" fmla="*/ 1579375 h 1623574"/>
                <a:gd name="connsiteX3" fmla="*/ 1797078 w 3011404"/>
                <a:gd name="connsiteY3" fmla="*/ 1579375 h 1623574"/>
                <a:gd name="connsiteX4" fmla="*/ 2211606 w 3011404"/>
                <a:gd name="connsiteY4" fmla="*/ 1231903 h 1623574"/>
                <a:gd name="connsiteX5" fmla="*/ 2640358 w 3011404"/>
                <a:gd name="connsiteY5" fmla="*/ 1426975 h 1623574"/>
                <a:gd name="connsiteX6" fmla="*/ 2985798 w 3011404"/>
                <a:gd name="connsiteY6" fmla="*/ 819407 h 1623574"/>
                <a:gd name="connsiteX7" fmla="*/ 2325398 w 3011404"/>
                <a:gd name="connsiteY7" fmla="*/ 636527 h 1623574"/>
                <a:gd name="connsiteX8" fmla="*/ 1817398 w 3011404"/>
                <a:gd name="connsiteY8" fmla="*/ 73663 h 1623574"/>
                <a:gd name="connsiteX9" fmla="*/ 632742 w 3011404"/>
                <a:gd name="connsiteY9" fmla="*/ 91951 h 1623574"/>
                <a:gd name="connsiteX10" fmla="*/ 17046 w 3011404"/>
                <a:gd name="connsiteY10" fmla="*/ 853951 h 1623574"/>
                <a:gd name="connsiteX11" fmla="*/ 206022 w 3011404"/>
                <a:gd name="connsiteY11" fmla="*/ 1536703 h 1623574"/>
                <a:gd name="connsiteX0" fmla="*/ 206022 w 3011404"/>
                <a:gd name="connsiteY0" fmla="*/ 1536703 h 1623574"/>
                <a:gd name="connsiteX1" fmla="*/ 626646 w 3011404"/>
                <a:gd name="connsiteY1" fmla="*/ 1219711 h 1623574"/>
                <a:gd name="connsiteX2" fmla="*/ 1089942 w 3011404"/>
                <a:gd name="connsiteY2" fmla="*/ 1579375 h 1623574"/>
                <a:gd name="connsiteX3" fmla="*/ 1797078 w 3011404"/>
                <a:gd name="connsiteY3" fmla="*/ 1579375 h 1623574"/>
                <a:gd name="connsiteX4" fmla="*/ 2211606 w 3011404"/>
                <a:gd name="connsiteY4" fmla="*/ 1231903 h 1623574"/>
                <a:gd name="connsiteX5" fmla="*/ 2640358 w 3011404"/>
                <a:gd name="connsiteY5" fmla="*/ 1426975 h 1623574"/>
                <a:gd name="connsiteX6" fmla="*/ 2985798 w 3011404"/>
                <a:gd name="connsiteY6" fmla="*/ 819407 h 1623574"/>
                <a:gd name="connsiteX7" fmla="*/ 2325398 w 3011404"/>
                <a:gd name="connsiteY7" fmla="*/ 636527 h 1623574"/>
                <a:gd name="connsiteX8" fmla="*/ 1817398 w 3011404"/>
                <a:gd name="connsiteY8" fmla="*/ 73663 h 1623574"/>
                <a:gd name="connsiteX9" fmla="*/ 632742 w 3011404"/>
                <a:gd name="connsiteY9" fmla="*/ 91951 h 1623574"/>
                <a:gd name="connsiteX10" fmla="*/ 17046 w 3011404"/>
                <a:gd name="connsiteY10" fmla="*/ 853951 h 1623574"/>
                <a:gd name="connsiteX11" fmla="*/ 206022 w 3011404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4125" h="1623574">
                  <a:moveTo>
                    <a:pt x="206022" y="1536703"/>
                  </a:moveTo>
                  <a:cubicBezTo>
                    <a:pt x="337086" y="1479807"/>
                    <a:pt x="213134" y="1212599"/>
                    <a:pt x="626646" y="1219711"/>
                  </a:cubicBezTo>
                  <a:cubicBezTo>
                    <a:pt x="1040158" y="1226823"/>
                    <a:pt x="894870" y="1513335"/>
                    <a:pt x="1089942" y="1579375"/>
                  </a:cubicBezTo>
                  <a:cubicBezTo>
                    <a:pt x="1285014" y="1639319"/>
                    <a:pt x="1610134" y="1637287"/>
                    <a:pt x="1797078" y="1579375"/>
                  </a:cubicBezTo>
                  <a:cubicBezTo>
                    <a:pt x="1984022" y="1515367"/>
                    <a:pt x="1896646" y="1281010"/>
                    <a:pt x="2211606" y="1231903"/>
                  </a:cubicBezTo>
                  <a:cubicBezTo>
                    <a:pt x="2526566" y="1182796"/>
                    <a:pt x="2521486" y="1406655"/>
                    <a:pt x="2650518" y="1467615"/>
                  </a:cubicBezTo>
                  <a:cubicBezTo>
                    <a:pt x="3056918" y="1539412"/>
                    <a:pt x="3039985" y="957922"/>
                    <a:pt x="2985798" y="819407"/>
                  </a:cubicBezTo>
                  <a:cubicBezTo>
                    <a:pt x="2931611" y="680892"/>
                    <a:pt x="2520131" y="760818"/>
                    <a:pt x="2325398" y="636527"/>
                  </a:cubicBezTo>
                  <a:cubicBezTo>
                    <a:pt x="2130665" y="512236"/>
                    <a:pt x="2099507" y="164426"/>
                    <a:pt x="1817398" y="73663"/>
                  </a:cubicBezTo>
                  <a:cubicBezTo>
                    <a:pt x="1535289" y="-17100"/>
                    <a:pt x="932801" y="-38097"/>
                    <a:pt x="632742" y="91951"/>
                  </a:cubicBezTo>
                  <a:cubicBezTo>
                    <a:pt x="332683" y="221999"/>
                    <a:pt x="88166" y="613159"/>
                    <a:pt x="17046" y="853951"/>
                  </a:cubicBezTo>
                  <a:cubicBezTo>
                    <a:pt x="-54074" y="1094743"/>
                    <a:pt x="114582" y="1520447"/>
                    <a:pt x="206022" y="153670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6073139" y="1850387"/>
              <a:ext cx="665452" cy="526520"/>
            </a:xfrm>
            <a:custGeom>
              <a:avLst/>
              <a:gdLst>
                <a:gd name="connsiteX0" fmla="*/ 0 w 784860"/>
                <a:gd name="connsiteY0" fmla="*/ 388620 h 685800"/>
                <a:gd name="connsiteX1" fmla="*/ 746760 w 784860"/>
                <a:gd name="connsiteY1" fmla="*/ 0 h 685800"/>
                <a:gd name="connsiteX2" fmla="*/ 784860 w 784860"/>
                <a:gd name="connsiteY2" fmla="*/ 685800 h 685800"/>
                <a:gd name="connsiteX3" fmla="*/ 0 w 784860"/>
                <a:gd name="connsiteY3" fmla="*/ 388620 h 685800"/>
                <a:gd name="connsiteX0" fmla="*/ 48 w 784908"/>
                <a:gd name="connsiteY0" fmla="*/ 393732 h 701544"/>
                <a:gd name="connsiteX1" fmla="*/ 746808 w 784908"/>
                <a:gd name="connsiteY1" fmla="*/ 5112 h 701544"/>
                <a:gd name="connsiteX2" fmla="*/ 784908 w 784908"/>
                <a:gd name="connsiteY2" fmla="*/ 690912 h 701544"/>
                <a:gd name="connsiteX3" fmla="*/ 48 w 784908"/>
                <a:gd name="connsiteY3" fmla="*/ 393732 h 701544"/>
                <a:gd name="connsiteX0" fmla="*/ 41 w 784901"/>
                <a:gd name="connsiteY0" fmla="*/ 447496 h 755308"/>
                <a:gd name="connsiteX1" fmla="*/ 746801 w 784901"/>
                <a:gd name="connsiteY1" fmla="*/ 58876 h 755308"/>
                <a:gd name="connsiteX2" fmla="*/ 784901 w 784901"/>
                <a:gd name="connsiteY2" fmla="*/ 744676 h 755308"/>
                <a:gd name="connsiteX3" fmla="*/ 41 w 784901"/>
                <a:gd name="connsiteY3" fmla="*/ 447496 h 755308"/>
                <a:gd name="connsiteX0" fmla="*/ 41 w 785052"/>
                <a:gd name="connsiteY0" fmla="*/ 447496 h 812693"/>
                <a:gd name="connsiteX1" fmla="*/ 746801 w 785052"/>
                <a:gd name="connsiteY1" fmla="*/ 58876 h 812693"/>
                <a:gd name="connsiteX2" fmla="*/ 784901 w 785052"/>
                <a:gd name="connsiteY2" fmla="*/ 744676 h 812693"/>
                <a:gd name="connsiteX3" fmla="*/ 41 w 785052"/>
                <a:gd name="connsiteY3" fmla="*/ 447496 h 812693"/>
                <a:gd name="connsiteX0" fmla="*/ 59 w 791532"/>
                <a:gd name="connsiteY0" fmla="*/ 390802 h 661555"/>
                <a:gd name="connsiteX1" fmla="*/ 746819 w 791532"/>
                <a:gd name="connsiteY1" fmla="*/ 2182 h 661555"/>
                <a:gd name="connsiteX2" fmla="*/ 701099 w 791532"/>
                <a:gd name="connsiteY2" fmla="*/ 581302 h 661555"/>
                <a:gd name="connsiteX3" fmla="*/ 59 w 791532"/>
                <a:gd name="connsiteY3" fmla="*/ 390802 h 661555"/>
                <a:gd name="connsiteX0" fmla="*/ 466 w 744233"/>
                <a:gd name="connsiteY0" fmla="*/ 390802 h 596397"/>
                <a:gd name="connsiteX1" fmla="*/ 594826 w 744233"/>
                <a:gd name="connsiteY1" fmla="*/ 2182 h 596397"/>
                <a:gd name="connsiteX2" fmla="*/ 701506 w 744233"/>
                <a:gd name="connsiteY2" fmla="*/ 581302 h 596397"/>
                <a:gd name="connsiteX3" fmla="*/ 466 w 744233"/>
                <a:gd name="connsiteY3" fmla="*/ 390802 h 596397"/>
                <a:gd name="connsiteX0" fmla="*/ 434 w 794791"/>
                <a:gd name="connsiteY0" fmla="*/ 435492 h 602353"/>
                <a:gd name="connsiteX1" fmla="*/ 640514 w 794791"/>
                <a:gd name="connsiteY1" fmla="*/ 1152 h 602353"/>
                <a:gd name="connsiteX2" fmla="*/ 747194 w 794791"/>
                <a:gd name="connsiteY2" fmla="*/ 580272 h 602353"/>
                <a:gd name="connsiteX3" fmla="*/ 434 w 794791"/>
                <a:gd name="connsiteY3" fmla="*/ 435492 h 602353"/>
                <a:gd name="connsiteX0" fmla="*/ 5410 w 764033"/>
                <a:gd name="connsiteY0" fmla="*/ 382305 h 544835"/>
                <a:gd name="connsiteX1" fmla="*/ 432130 w 764033"/>
                <a:gd name="connsiteY1" fmla="*/ 1305 h 544835"/>
                <a:gd name="connsiteX2" fmla="*/ 752170 w 764033"/>
                <a:gd name="connsiteY2" fmla="*/ 527085 h 544835"/>
                <a:gd name="connsiteX3" fmla="*/ 5410 w 764033"/>
                <a:gd name="connsiteY3" fmla="*/ 382305 h 544835"/>
                <a:gd name="connsiteX0" fmla="*/ 31 w 494064"/>
                <a:gd name="connsiteY0" fmla="*/ 382051 h 530712"/>
                <a:gd name="connsiteX1" fmla="*/ 426751 w 494064"/>
                <a:gd name="connsiteY1" fmla="*/ 1051 h 530712"/>
                <a:gd name="connsiteX2" fmla="*/ 449611 w 494064"/>
                <a:gd name="connsiteY2" fmla="*/ 511591 h 530712"/>
                <a:gd name="connsiteX3" fmla="*/ 31 w 494064"/>
                <a:gd name="connsiteY3" fmla="*/ 382051 h 530712"/>
                <a:gd name="connsiteX0" fmla="*/ 120 w 510121"/>
                <a:gd name="connsiteY0" fmla="*/ 381933 h 523738"/>
                <a:gd name="connsiteX1" fmla="*/ 426840 w 510121"/>
                <a:gd name="connsiteY1" fmla="*/ 933 h 523738"/>
                <a:gd name="connsiteX2" fmla="*/ 472560 w 510121"/>
                <a:gd name="connsiteY2" fmla="*/ 503853 h 523738"/>
                <a:gd name="connsiteX3" fmla="*/ 120 w 510121"/>
                <a:gd name="connsiteY3" fmla="*/ 381933 h 523738"/>
                <a:gd name="connsiteX0" fmla="*/ 758 w 623216"/>
                <a:gd name="connsiteY0" fmla="*/ 419951 h 565085"/>
                <a:gd name="connsiteX1" fmla="*/ 595118 w 623216"/>
                <a:gd name="connsiteY1" fmla="*/ 851 h 565085"/>
                <a:gd name="connsiteX2" fmla="*/ 473198 w 623216"/>
                <a:gd name="connsiteY2" fmla="*/ 541871 h 565085"/>
                <a:gd name="connsiteX3" fmla="*/ 758 w 623216"/>
                <a:gd name="connsiteY3" fmla="*/ 419951 h 565085"/>
                <a:gd name="connsiteX0" fmla="*/ 65 w 649632"/>
                <a:gd name="connsiteY0" fmla="*/ 419756 h 551559"/>
                <a:gd name="connsiteX1" fmla="*/ 594425 w 649632"/>
                <a:gd name="connsiteY1" fmla="*/ 656 h 551559"/>
                <a:gd name="connsiteX2" fmla="*/ 556325 w 649632"/>
                <a:gd name="connsiteY2" fmla="*/ 526436 h 551559"/>
                <a:gd name="connsiteX3" fmla="*/ 65 w 649632"/>
                <a:gd name="connsiteY3" fmla="*/ 419756 h 551559"/>
                <a:gd name="connsiteX0" fmla="*/ 114 w 649681"/>
                <a:gd name="connsiteY0" fmla="*/ 419927 h 566766"/>
                <a:gd name="connsiteX1" fmla="*/ 594474 w 649681"/>
                <a:gd name="connsiteY1" fmla="*/ 827 h 566766"/>
                <a:gd name="connsiteX2" fmla="*/ 556374 w 649681"/>
                <a:gd name="connsiteY2" fmla="*/ 526607 h 566766"/>
                <a:gd name="connsiteX3" fmla="*/ 114 w 649681"/>
                <a:gd name="connsiteY3" fmla="*/ 419927 h 566766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652995"/>
                <a:gd name="connsiteY0" fmla="*/ 419100 h 565939"/>
                <a:gd name="connsiteX1" fmla="*/ 594522 w 652995"/>
                <a:gd name="connsiteY1" fmla="*/ 0 h 565939"/>
                <a:gd name="connsiteX2" fmla="*/ 556422 w 652995"/>
                <a:gd name="connsiteY2" fmla="*/ 525780 h 565939"/>
                <a:gd name="connsiteX3" fmla="*/ 162 w 652995"/>
                <a:gd name="connsiteY3" fmla="*/ 419100 h 565939"/>
                <a:gd name="connsiteX0" fmla="*/ 215 w 653048"/>
                <a:gd name="connsiteY0" fmla="*/ 421708 h 568547"/>
                <a:gd name="connsiteX1" fmla="*/ 594575 w 653048"/>
                <a:gd name="connsiteY1" fmla="*/ 2608 h 568547"/>
                <a:gd name="connsiteX2" fmla="*/ 556475 w 653048"/>
                <a:gd name="connsiteY2" fmla="*/ 528388 h 568547"/>
                <a:gd name="connsiteX3" fmla="*/ 215 w 653048"/>
                <a:gd name="connsiteY3" fmla="*/ 421708 h 568547"/>
                <a:gd name="connsiteX0" fmla="*/ 205 w 653038"/>
                <a:gd name="connsiteY0" fmla="*/ 420713 h 567552"/>
                <a:gd name="connsiteX1" fmla="*/ 594565 w 653038"/>
                <a:gd name="connsiteY1" fmla="*/ 1613 h 567552"/>
                <a:gd name="connsiteX2" fmla="*/ 556465 w 653038"/>
                <a:gd name="connsiteY2" fmla="*/ 527393 h 567552"/>
                <a:gd name="connsiteX3" fmla="*/ 205 w 653038"/>
                <a:gd name="connsiteY3" fmla="*/ 420713 h 567552"/>
                <a:gd name="connsiteX0" fmla="*/ 18 w 677169"/>
                <a:gd name="connsiteY0" fmla="*/ 420374 h 526520"/>
                <a:gd name="connsiteX1" fmla="*/ 594378 w 677169"/>
                <a:gd name="connsiteY1" fmla="*/ 1274 h 526520"/>
                <a:gd name="connsiteX2" fmla="*/ 609618 w 677169"/>
                <a:gd name="connsiteY2" fmla="*/ 496574 h 526520"/>
                <a:gd name="connsiteX3" fmla="*/ 18 w 677169"/>
                <a:gd name="connsiteY3" fmla="*/ 420374 h 526520"/>
                <a:gd name="connsiteX0" fmla="*/ 3 w 665452"/>
                <a:gd name="connsiteY0" fmla="*/ 420374 h 526520"/>
                <a:gd name="connsiteX1" fmla="*/ 594363 w 665452"/>
                <a:gd name="connsiteY1" fmla="*/ 1274 h 526520"/>
                <a:gd name="connsiteX2" fmla="*/ 586743 w 665452"/>
                <a:gd name="connsiteY2" fmla="*/ 496574 h 526520"/>
                <a:gd name="connsiteX3" fmla="*/ 3 w 665452"/>
                <a:gd name="connsiteY3" fmla="*/ 420374 h 5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452" h="526520">
                  <a:moveTo>
                    <a:pt x="3" y="420374"/>
                  </a:moveTo>
                  <a:cubicBezTo>
                    <a:pt x="1273" y="337824"/>
                    <a:pt x="273053" y="-24126"/>
                    <a:pt x="594363" y="1274"/>
                  </a:cubicBezTo>
                  <a:cubicBezTo>
                    <a:pt x="694693" y="95254"/>
                    <a:pt x="685803" y="426724"/>
                    <a:pt x="586743" y="496574"/>
                  </a:cubicBezTo>
                  <a:cubicBezTo>
                    <a:pt x="487683" y="566424"/>
                    <a:pt x="-1267" y="502924"/>
                    <a:pt x="3" y="4203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144"/>
            <p:cNvSpPr/>
            <p:nvPr/>
          </p:nvSpPr>
          <p:spPr>
            <a:xfrm flipH="1">
              <a:off x="6902440" y="1850387"/>
              <a:ext cx="648980" cy="556458"/>
            </a:xfrm>
            <a:custGeom>
              <a:avLst/>
              <a:gdLst>
                <a:gd name="connsiteX0" fmla="*/ 0 w 784860"/>
                <a:gd name="connsiteY0" fmla="*/ 388620 h 685800"/>
                <a:gd name="connsiteX1" fmla="*/ 746760 w 784860"/>
                <a:gd name="connsiteY1" fmla="*/ 0 h 685800"/>
                <a:gd name="connsiteX2" fmla="*/ 784860 w 784860"/>
                <a:gd name="connsiteY2" fmla="*/ 685800 h 685800"/>
                <a:gd name="connsiteX3" fmla="*/ 0 w 784860"/>
                <a:gd name="connsiteY3" fmla="*/ 388620 h 685800"/>
                <a:gd name="connsiteX0" fmla="*/ 48 w 784908"/>
                <a:gd name="connsiteY0" fmla="*/ 393732 h 701544"/>
                <a:gd name="connsiteX1" fmla="*/ 746808 w 784908"/>
                <a:gd name="connsiteY1" fmla="*/ 5112 h 701544"/>
                <a:gd name="connsiteX2" fmla="*/ 784908 w 784908"/>
                <a:gd name="connsiteY2" fmla="*/ 690912 h 701544"/>
                <a:gd name="connsiteX3" fmla="*/ 48 w 784908"/>
                <a:gd name="connsiteY3" fmla="*/ 393732 h 701544"/>
                <a:gd name="connsiteX0" fmla="*/ 41 w 784901"/>
                <a:gd name="connsiteY0" fmla="*/ 447496 h 755308"/>
                <a:gd name="connsiteX1" fmla="*/ 746801 w 784901"/>
                <a:gd name="connsiteY1" fmla="*/ 58876 h 755308"/>
                <a:gd name="connsiteX2" fmla="*/ 784901 w 784901"/>
                <a:gd name="connsiteY2" fmla="*/ 744676 h 755308"/>
                <a:gd name="connsiteX3" fmla="*/ 41 w 784901"/>
                <a:gd name="connsiteY3" fmla="*/ 447496 h 755308"/>
                <a:gd name="connsiteX0" fmla="*/ 41 w 785052"/>
                <a:gd name="connsiteY0" fmla="*/ 447496 h 812693"/>
                <a:gd name="connsiteX1" fmla="*/ 746801 w 785052"/>
                <a:gd name="connsiteY1" fmla="*/ 58876 h 812693"/>
                <a:gd name="connsiteX2" fmla="*/ 784901 w 785052"/>
                <a:gd name="connsiteY2" fmla="*/ 744676 h 812693"/>
                <a:gd name="connsiteX3" fmla="*/ 41 w 785052"/>
                <a:gd name="connsiteY3" fmla="*/ 447496 h 812693"/>
                <a:gd name="connsiteX0" fmla="*/ 59 w 791532"/>
                <a:gd name="connsiteY0" fmla="*/ 390802 h 661555"/>
                <a:gd name="connsiteX1" fmla="*/ 746819 w 791532"/>
                <a:gd name="connsiteY1" fmla="*/ 2182 h 661555"/>
                <a:gd name="connsiteX2" fmla="*/ 701099 w 791532"/>
                <a:gd name="connsiteY2" fmla="*/ 581302 h 661555"/>
                <a:gd name="connsiteX3" fmla="*/ 59 w 791532"/>
                <a:gd name="connsiteY3" fmla="*/ 390802 h 661555"/>
                <a:gd name="connsiteX0" fmla="*/ 466 w 744233"/>
                <a:gd name="connsiteY0" fmla="*/ 390802 h 596397"/>
                <a:gd name="connsiteX1" fmla="*/ 594826 w 744233"/>
                <a:gd name="connsiteY1" fmla="*/ 2182 h 596397"/>
                <a:gd name="connsiteX2" fmla="*/ 701506 w 744233"/>
                <a:gd name="connsiteY2" fmla="*/ 581302 h 596397"/>
                <a:gd name="connsiteX3" fmla="*/ 466 w 744233"/>
                <a:gd name="connsiteY3" fmla="*/ 390802 h 596397"/>
                <a:gd name="connsiteX0" fmla="*/ 434 w 794791"/>
                <a:gd name="connsiteY0" fmla="*/ 435492 h 602353"/>
                <a:gd name="connsiteX1" fmla="*/ 640514 w 794791"/>
                <a:gd name="connsiteY1" fmla="*/ 1152 h 602353"/>
                <a:gd name="connsiteX2" fmla="*/ 747194 w 794791"/>
                <a:gd name="connsiteY2" fmla="*/ 580272 h 602353"/>
                <a:gd name="connsiteX3" fmla="*/ 434 w 794791"/>
                <a:gd name="connsiteY3" fmla="*/ 435492 h 602353"/>
                <a:gd name="connsiteX0" fmla="*/ 5410 w 764033"/>
                <a:gd name="connsiteY0" fmla="*/ 382305 h 544835"/>
                <a:gd name="connsiteX1" fmla="*/ 432130 w 764033"/>
                <a:gd name="connsiteY1" fmla="*/ 1305 h 544835"/>
                <a:gd name="connsiteX2" fmla="*/ 752170 w 764033"/>
                <a:gd name="connsiteY2" fmla="*/ 527085 h 544835"/>
                <a:gd name="connsiteX3" fmla="*/ 5410 w 764033"/>
                <a:gd name="connsiteY3" fmla="*/ 382305 h 544835"/>
                <a:gd name="connsiteX0" fmla="*/ 31 w 494064"/>
                <a:gd name="connsiteY0" fmla="*/ 382051 h 530712"/>
                <a:gd name="connsiteX1" fmla="*/ 426751 w 494064"/>
                <a:gd name="connsiteY1" fmla="*/ 1051 h 530712"/>
                <a:gd name="connsiteX2" fmla="*/ 449611 w 494064"/>
                <a:gd name="connsiteY2" fmla="*/ 511591 h 530712"/>
                <a:gd name="connsiteX3" fmla="*/ 31 w 494064"/>
                <a:gd name="connsiteY3" fmla="*/ 382051 h 530712"/>
                <a:gd name="connsiteX0" fmla="*/ 120 w 510121"/>
                <a:gd name="connsiteY0" fmla="*/ 381933 h 523738"/>
                <a:gd name="connsiteX1" fmla="*/ 426840 w 510121"/>
                <a:gd name="connsiteY1" fmla="*/ 933 h 523738"/>
                <a:gd name="connsiteX2" fmla="*/ 472560 w 510121"/>
                <a:gd name="connsiteY2" fmla="*/ 503853 h 523738"/>
                <a:gd name="connsiteX3" fmla="*/ 120 w 510121"/>
                <a:gd name="connsiteY3" fmla="*/ 381933 h 523738"/>
                <a:gd name="connsiteX0" fmla="*/ 758 w 623216"/>
                <a:gd name="connsiteY0" fmla="*/ 419951 h 565085"/>
                <a:gd name="connsiteX1" fmla="*/ 595118 w 623216"/>
                <a:gd name="connsiteY1" fmla="*/ 851 h 565085"/>
                <a:gd name="connsiteX2" fmla="*/ 473198 w 623216"/>
                <a:gd name="connsiteY2" fmla="*/ 541871 h 565085"/>
                <a:gd name="connsiteX3" fmla="*/ 758 w 623216"/>
                <a:gd name="connsiteY3" fmla="*/ 419951 h 565085"/>
                <a:gd name="connsiteX0" fmla="*/ 65 w 649632"/>
                <a:gd name="connsiteY0" fmla="*/ 419756 h 551559"/>
                <a:gd name="connsiteX1" fmla="*/ 594425 w 649632"/>
                <a:gd name="connsiteY1" fmla="*/ 656 h 551559"/>
                <a:gd name="connsiteX2" fmla="*/ 556325 w 649632"/>
                <a:gd name="connsiteY2" fmla="*/ 526436 h 551559"/>
                <a:gd name="connsiteX3" fmla="*/ 65 w 649632"/>
                <a:gd name="connsiteY3" fmla="*/ 419756 h 551559"/>
                <a:gd name="connsiteX0" fmla="*/ 114 w 649681"/>
                <a:gd name="connsiteY0" fmla="*/ 419927 h 566766"/>
                <a:gd name="connsiteX1" fmla="*/ 594474 w 649681"/>
                <a:gd name="connsiteY1" fmla="*/ 827 h 566766"/>
                <a:gd name="connsiteX2" fmla="*/ 556374 w 649681"/>
                <a:gd name="connsiteY2" fmla="*/ 526607 h 566766"/>
                <a:gd name="connsiteX3" fmla="*/ 114 w 649681"/>
                <a:gd name="connsiteY3" fmla="*/ 419927 h 566766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652995"/>
                <a:gd name="connsiteY0" fmla="*/ 419100 h 565939"/>
                <a:gd name="connsiteX1" fmla="*/ 594522 w 652995"/>
                <a:gd name="connsiteY1" fmla="*/ 0 h 565939"/>
                <a:gd name="connsiteX2" fmla="*/ 556422 w 652995"/>
                <a:gd name="connsiteY2" fmla="*/ 525780 h 565939"/>
                <a:gd name="connsiteX3" fmla="*/ 162 w 652995"/>
                <a:gd name="connsiteY3" fmla="*/ 419100 h 565939"/>
                <a:gd name="connsiteX0" fmla="*/ 215 w 653048"/>
                <a:gd name="connsiteY0" fmla="*/ 421708 h 568547"/>
                <a:gd name="connsiteX1" fmla="*/ 594575 w 653048"/>
                <a:gd name="connsiteY1" fmla="*/ 2608 h 568547"/>
                <a:gd name="connsiteX2" fmla="*/ 556475 w 653048"/>
                <a:gd name="connsiteY2" fmla="*/ 528388 h 568547"/>
                <a:gd name="connsiteX3" fmla="*/ 215 w 653048"/>
                <a:gd name="connsiteY3" fmla="*/ 421708 h 568547"/>
                <a:gd name="connsiteX0" fmla="*/ 205 w 653038"/>
                <a:gd name="connsiteY0" fmla="*/ 420713 h 567552"/>
                <a:gd name="connsiteX1" fmla="*/ 594565 w 653038"/>
                <a:gd name="connsiteY1" fmla="*/ 1613 h 567552"/>
                <a:gd name="connsiteX2" fmla="*/ 556465 w 653038"/>
                <a:gd name="connsiteY2" fmla="*/ 527393 h 567552"/>
                <a:gd name="connsiteX3" fmla="*/ 205 w 653038"/>
                <a:gd name="connsiteY3" fmla="*/ 420713 h 567552"/>
                <a:gd name="connsiteX0" fmla="*/ 18 w 677169"/>
                <a:gd name="connsiteY0" fmla="*/ 420374 h 526520"/>
                <a:gd name="connsiteX1" fmla="*/ 594378 w 677169"/>
                <a:gd name="connsiteY1" fmla="*/ 1274 h 526520"/>
                <a:gd name="connsiteX2" fmla="*/ 609618 w 677169"/>
                <a:gd name="connsiteY2" fmla="*/ 496574 h 526520"/>
                <a:gd name="connsiteX3" fmla="*/ 18 w 677169"/>
                <a:gd name="connsiteY3" fmla="*/ 420374 h 526520"/>
                <a:gd name="connsiteX0" fmla="*/ 3 w 665452"/>
                <a:gd name="connsiteY0" fmla="*/ 420374 h 526520"/>
                <a:gd name="connsiteX1" fmla="*/ 594363 w 665452"/>
                <a:gd name="connsiteY1" fmla="*/ 1274 h 526520"/>
                <a:gd name="connsiteX2" fmla="*/ 586743 w 665452"/>
                <a:gd name="connsiteY2" fmla="*/ 496574 h 526520"/>
                <a:gd name="connsiteX3" fmla="*/ 3 w 665452"/>
                <a:gd name="connsiteY3" fmla="*/ 420374 h 526520"/>
                <a:gd name="connsiteX0" fmla="*/ 3 w 631346"/>
                <a:gd name="connsiteY0" fmla="*/ 420374 h 526520"/>
                <a:gd name="connsiteX1" fmla="*/ 594363 w 631346"/>
                <a:gd name="connsiteY1" fmla="*/ 1274 h 526520"/>
                <a:gd name="connsiteX2" fmla="*/ 586743 w 631346"/>
                <a:gd name="connsiteY2" fmla="*/ 496574 h 526520"/>
                <a:gd name="connsiteX3" fmla="*/ 3 w 631346"/>
                <a:gd name="connsiteY3" fmla="*/ 420374 h 526520"/>
                <a:gd name="connsiteX0" fmla="*/ 3 w 623809"/>
                <a:gd name="connsiteY0" fmla="*/ 420374 h 526520"/>
                <a:gd name="connsiteX1" fmla="*/ 594363 w 623809"/>
                <a:gd name="connsiteY1" fmla="*/ 1274 h 526520"/>
                <a:gd name="connsiteX2" fmla="*/ 586743 w 623809"/>
                <a:gd name="connsiteY2" fmla="*/ 496574 h 526520"/>
                <a:gd name="connsiteX3" fmla="*/ 3 w 623809"/>
                <a:gd name="connsiteY3" fmla="*/ 420374 h 526520"/>
                <a:gd name="connsiteX0" fmla="*/ 3 w 594363"/>
                <a:gd name="connsiteY0" fmla="*/ 420374 h 539991"/>
                <a:gd name="connsiteX1" fmla="*/ 594363 w 594363"/>
                <a:gd name="connsiteY1" fmla="*/ 1274 h 539991"/>
                <a:gd name="connsiteX2" fmla="*/ 586743 w 594363"/>
                <a:gd name="connsiteY2" fmla="*/ 496574 h 539991"/>
                <a:gd name="connsiteX3" fmla="*/ 3 w 594363"/>
                <a:gd name="connsiteY3" fmla="*/ 420374 h 539991"/>
                <a:gd name="connsiteX0" fmla="*/ 3 w 594363"/>
                <a:gd name="connsiteY0" fmla="*/ 420374 h 539991"/>
                <a:gd name="connsiteX1" fmla="*/ 594363 w 594363"/>
                <a:gd name="connsiteY1" fmla="*/ 1274 h 539991"/>
                <a:gd name="connsiteX2" fmla="*/ 586743 w 594363"/>
                <a:gd name="connsiteY2" fmla="*/ 496574 h 539991"/>
                <a:gd name="connsiteX3" fmla="*/ 3 w 594363"/>
                <a:gd name="connsiteY3" fmla="*/ 420374 h 539991"/>
                <a:gd name="connsiteX0" fmla="*/ 3 w 594363"/>
                <a:gd name="connsiteY0" fmla="*/ 420374 h 539991"/>
                <a:gd name="connsiteX1" fmla="*/ 594363 w 594363"/>
                <a:gd name="connsiteY1" fmla="*/ 1274 h 539991"/>
                <a:gd name="connsiteX2" fmla="*/ 586743 w 594363"/>
                <a:gd name="connsiteY2" fmla="*/ 496574 h 539991"/>
                <a:gd name="connsiteX3" fmla="*/ 3 w 594363"/>
                <a:gd name="connsiteY3" fmla="*/ 420374 h 539991"/>
                <a:gd name="connsiteX0" fmla="*/ 3 w 594363"/>
                <a:gd name="connsiteY0" fmla="*/ 420374 h 516461"/>
                <a:gd name="connsiteX1" fmla="*/ 594363 w 594363"/>
                <a:gd name="connsiteY1" fmla="*/ 1274 h 516461"/>
                <a:gd name="connsiteX2" fmla="*/ 586743 w 594363"/>
                <a:gd name="connsiteY2" fmla="*/ 496574 h 516461"/>
                <a:gd name="connsiteX3" fmla="*/ 3 w 594363"/>
                <a:gd name="connsiteY3" fmla="*/ 420374 h 516461"/>
                <a:gd name="connsiteX0" fmla="*/ 2 w 708662"/>
                <a:gd name="connsiteY0" fmla="*/ 435565 h 519951"/>
                <a:gd name="connsiteX1" fmla="*/ 708662 w 708662"/>
                <a:gd name="connsiteY1" fmla="*/ 1225 h 519951"/>
                <a:gd name="connsiteX2" fmla="*/ 701042 w 708662"/>
                <a:gd name="connsiteY2" fmla="*/ 496525 h 519951"/>
                <a:gd name="connsiteX3" fmla="*/ 2 w 708662"/>
                <a:gd name="connsiteY3" fmla="*/ 435565 h 519951"/>
                <a:gd name="connsiteX0" fmla="*/ 23465 w 732125"/>
                <a:gd name="connsiteY0" fmla="*/ 459612 h 540835"/>
                <a:gd name="connsiteX1" fmla="*/ 218474 w 732125"/>
                <a:gd name="connsiteY1" fmla="*/ 117144 h 540835"/>
                <a:gd name="connsiteX2" fmla="*/ 732125 w 732125"/>
                <a:gd name="connsiteY2" fmla="*/ 25272 h 540835"/>
                <a:gd name="connsiteX3" fmla="*/ 724505 w 732125"/>
                <a:gd name="connsiteY3" fmla="*/ 520572 h 540835"/>
                <a:gd name="connsiteX4" fmla="*/ 23465 w 732125"/>
                <a:gd name="connsiteY4" fmla="*/ 459612 h 540835"/>
                <a:gd name="connsiteX0" fmla="*/ 17154 w 725814"/>
                <a:gd name="connsiteY0" fmla="*/ 459612 h 540835"/>
                <a:gd name="connsiteX1" fmla="*/ 212163 w 725814"/>
                <a:gd name="connsiteY1" fmla="*/ 117144 h 540835"/>
                <a:gd name="connsiteX2" fmla="*/ 725814 w 725814"/>
                <a:gd name="connsiteY2" fmla="*/ 25272 h 540835"/>
                <a:gd name="connsiteX3" fmla="*/ 718194 w 725814"/>
                <a:gd name="connsiteY3" fmla="*/ 520572 h 540835"/>
                <a:gd name="connsiteX4" fmla="*/ 17154 w 725814"/>
                <a:gd name="connsiteY4" fmla="*/ 459612 h 540835"/>
                <a:gd name="connsiteX0" fmla="*/ 18503 w 704303"/>
                <a:gd name="connsiteY0" fmla="*/ 490092 h 549527"/>
                <a:gd name="connsiteX1" fmla="*/ 190652 w 704303"/>
                <a:gd name="connsiteY1" fmla="*/ 117144 h 549527"/>
                <a:gd name="connsiteX2" fmla="*/ 704303 w 704303"/>
                <a:gd name="connsiteY2" fmla="*/ 25272 h 549527"/>
                <a:gd name="connsiteX3" fmla="*/ 696683 w 704303"/>
                <a:gd name="connsiteY3" fmla="*/ 520572 h 549527"/>
                <a:gd name="connsiteX4" fmla="*/ 18503 w 704303"/>
                <a:gd name="connsiteY4" fmla="*/ 490092 h 549527"/>
                <a:gd name="connsiteX0" fmla="*/ 18503 w 704303"/>
                <a:gd name="connsiteY0" fmla="*/ 490092 h 549527"/>
                <a:gd name="connsiteX1" fmla="*/ 190652 w 704303"/>
                <a:gd name="connsiteY1" fmla="*/ 117144 h 549527"/>
                <a:gd name="connsiteX2" fmla="*/ 704303 w 704303"/>
                <a:gd name="connsiteY2" fmla="*/ 25272 h 549527"/>
                <a:gd name="connsiteX3" fmla="*/ 696683 w 704303"/>
                <a:gd name="connsiteY3" fmla="*/ 520572 h 549527"/>
                <a:gd name="connsiteX4" fmla="*/ 18503 w 704303"/>
                <a:gd name="connsiteY4" fmla="*/ 490092 h 549527"/>
                <a:gd name="connsiteX0" fmla="*/ 5303 w 691103"/>
                <a:gd name="connsiteY0" fmla="*/ 490092 h 549527"/>
                <a:gd name="connsiteX1" fmla="*/ 177452 w 691103"/>
                <a:gd name="connsiteY1" fmla="*/ 117144 h 549527"/>
                <a:gd name="connsiteX2" fmla="*/ 691103 w 691103"/>
                <a:gd name="connsiteY2" fmla="*/ 25272 h 549527"/>
                <a:gd name="connsiteX3" fmla="*/ 683483 w 691103"/>
                <a:gd name="connsiteY3" fmla="*/ 520572 h 549527"/>
                <a:gd name="connsiteX4" fmla="*/ 5303 w 691103"/>
                <a:gd name="connsiteY4" fmla="*/ 490092 h 549527"/>
                <a:gd name="connsiteX0" fmla="*/ 4787 w 690587"/>
                <a:gd name="connsiteY0" fmla="*/ 496084 h 555519"/>
                <a:gd name="connsiteX1" fmla="*/ 199796 w 690587"/>
                <a:gd name="connsiteY1" fmla="*/ 92656 h 555519"/>
                <a:gd name="connsiteX2" fmla="*/ 690587 w 690587"/>
                <a:gd name="connsiteY2" fmla="*/ 31264 h 555519"/>
                <a:gd name="connsiteX3" fmla="*/ 682967 w 690587"/>
                <a:gd name="connsiteY3" fmla="*/ 526564 h 555519"/>
                <a:gd name="connsiteX4" fmla="*/ 4787 w 690587"/>
                <a:gd name="connsiteY4" fmla="*/ 496084 h 555519"/>
                <a:gd name="connsiteX0" fmla="*/ 7586 w 693386"/>
                <a:gd name="connsiteY0" fmla="*/ 496084 h 555519"/>
                <a:gd name="connsiteX1" fmla="*/ 202595 w 693386"/>
                <a:gd name="connsiteY1" fmla="*/ 92656 h 555519"/>
                <a:gd name="connsiteX2" fmla="*/ 693386 w 693386"/>
                <a:gd name="connsiteY2" fmla="*/ 31264 h 555519"/>
                <a:gd name="connsiteX3" fmla="*/ 685766 w 693386"/>
                <a:gd name="connsiteY3" fmla="*/ 526564 h 555519"/>
                <a:gd name="connsiteX4" fmla="*/ 7586 w 693386"/>
                <a:gd name="connsiteY4" fmla="*/ 496084 h 555519"/>
                <a:gd name="connsiteX0" fmla="*/ 5673 w 691473"/>
                <a:gd name="connsiteY0" fmla="*/ 493166 h 552601"/>
                <a:gd name="connsiteX1" fmla="*/ 200682 w 691473"/>
                <a:gd name="connsiteY1" fmla="*/ 89738 h 552601"/>
                <a:gd name="connsiteX2" fmla="*/ 691473 w 691473"/>
                <a:gd name="connsiteY2" fmla="*/ 28346 h 552601"/>
                <a:gd name="connsiteX3" fmla="*/ 683853 w 691473"/>
                <a:gd name="connsiteY3" fmla="*/ 523646 h 552601"/>
                <a:gd name="connsiteX4" fmla="*/ 5673 w 691473"/>
                <a:gd name="connsiteY4" fmla="*/ 493166 h 552601"/>
                <a:gd name="connsiteX0" fmla="*/ 4922 w 690722"/>
                <a:gd name="connsiteY0" fmla="*/ 494789 h 554224"/>
                <a:gd name="connsiteX1" fmla="*/ 230411 w 690722"/>
                <a:gd name="connsiteY1" fmla="*/ 83741 h 554224"/>
                <a:gd name="connsiteX2" fmla="*/ 690722 w 690722"/>
                <a:gd name="connsiteY2" fmla="*/ 29969 h 554224"/>
                <a:gd name="connsiteX3" fmla="*/ 683102 w 690722"/>
                <a:gd name="connsiteY3" fmla="*/ 525269 h 554224"/>
                <a:gd name="connsiteX4" fmla="*/ 4922 w 690722"/>
                <a:gd name="connsiteY4" fmla="*/ 494789 h 55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22" h="554224">
                  <a:moveTo>
                    <a:pt x="4922" y="494789"/>
                  </a:moveTo>
                  <a:cubicBezTo>
                    <a:pt x="-33696" y="290391"/>
                    <a:pt x="165641" y="140891"/>
                    <a:pt x="230411" y="83741"/>
                  </a:cubicBezTo>
                  <a:cubicBezTo>
                    <a:pt x="295181" y="26591"/>
                    <a:pt x="636864" y="-39809"/>
                    <a:pt x="690722" y="29969"/>
                  </a:cubicBezTo>
                  <a:cubicBezTo>
                    <a:pt x="646272" y="123949"/>
                    <a:pt x="675482" y="363979"/>
                    <a:pt x="683102" y="525269"/>
                  </a:cubicBezTo>
                  <a:cubicBezTo>
                    <a:pt x="523082" y="572259"/>
                    <a:pt x="89260" y="562027"/>
                    <a:pt x="4922" y="4947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250817" y="2953106"/>
            <a:ext cx="249859" cy="251599"/>
            <a:chOff x="2722799" y="2013428"/>
            <a:chExt cx="3482664" cy="3506924"/>
          </a:xfrm>
          <a:solidFill>
            <a:schemeClr val="bg1"/>
          </a:solidFill>
        </p:grpSpPr>
        <p:sp>
          <p:nvSpPr>
            <p:cNvPr id="147" name="Round Same Side Corner Rectangle 146"/>
            <p:cNvSpPr/>
            <p:nvPr/>
          </p:nvSpPr>
          <p:spPr>
            <a:xfrm>
              <a:off x="2722799" y="3030198"/>
              <a:ext cx="3482664" cy="995047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ed Rectangle 147"/>
            <p:cNvSpPr/>
            <p:nvPr/>
          </p:nvSpPr>
          <p:spPr>
            <a:xfrm>
              <a:off x="3883467" y="4356489"/>
              <a:ext cx="1160669" cy="16563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3883467" y="4689048"/>
              <a:ext cx="829425" cy="1656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 Same Side Corner Rectangle 149"/>
            <p:cNvSpPr/>
            <p:nvPr/>
          </p:nvSpPr>
          <p:spPr>
            <a:xfrm flipV="1">
              <a:off x="2722799" y="3674585"/>
              <a:ext cx="790441" cy="995047"/>
            </a:xfrm>
            <a:prstGeom prst="round2SameRect">
              <a:avLst>
                <a:gd name="adj1" fmla="val 2718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 Same Side Corner Rectangle 150"/>
            <p:cNvSpPr/>
            <p:nvPr/>
          </p:nvSpPr>
          <p:spPr>
            <a:xfrm flipV="1">
              <a:off x="5487399" y="3674586"/>
              <a:ext cx="717399" cy="995049"/>
            </a:xfrm>
            <a:prstGeom prst="round2SameRect">
              <a:avLst>
                <a:gd name="adj1" fmla="val 2718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3280612" y="2366397"/>
              <a:ext cx="232628" cy="28195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3279276" y="4716966"/>
              <a:ext cx="2390805" cy="803386"/>
              <a:chOff x="3279276" y="4716966"/>
              <a:chExt cx="2390805" cy="803386"/>
            </a:xfrm>
            <a:grpFill/>
          </p:grpSpPr>
          <p:sp>
            <p:nvSpPr>
              <p:cNvPr id="159" name="Block Arc 158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Block Arc 160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Rounded Rectangle 153"/>
            <p:cNvSpPr/>
            <p:nvPr/>
          </p:nvSpPr>
          <p:spPr>
            <a:xfrm>
              <a:off x="5443270" y="2366397"/>
              <a:ext cx="232628" cy="28195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 flipV="1">
              <a:off x="3279276" y="2013428"/>
              <a:ext cx="2390805" cy="803386"/>
              <a:chOff x="3279276" y="4716966"/>
              <a:chExt cx="2390805" cy="803386"/>
            </a:xfrm>
            <a:grpFill/>
          </p:grpSpPr>
          <p:sp>
            <p:nvSpPr>
              <p:cNvPr id="156" name="Block Arc 155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Block Arc 157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779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38" r="755" b="3250"/>
          <a:stretch/>
        </p:blipFill>
        <p:spPr>
          <a:xfrm>
            <a:off x="1" y="0"/>
            <a:ext cx="12165222" cy="640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35360" y="447040"/>
            <a:ext cx="970280" cy="29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0673" t="16232" r="755" b="80052"/>
          <a:stretch/>
        </p:blipFill>
        <p:spPr>
          <a:xfrm>
            <a:off x="6543039" y="447040"/>
            <a:ext cx="4728103" cy="2743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216640" y="482600"/>
            <a:ext cx="812800" cy="198120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 w="6350"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372815" y="465276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1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800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sz="800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946" y="509270"/>
            <a:ext cx="170519" cy="144780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flipV="1">
            <a:off x="11743308" y="570101"/>
            <a:ext cx="53034" cy="26394"/>
          </a:xfrm>
          <a:prstGeom prst="triangle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68640" y="680719"/>
            <a:ext cx="3860801" cy="3660280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158" y="2005375"/>
            <a:ext cx="858107" cy="4991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82714" y="2034707"/>
            <a:ext cx="212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28772" y="2610297"/>
            <a:ext cx="195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de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Chenonceau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" name="Picture 4" descr="https://encrypted-tbn1.gstatic.com/images?q=tbn:ANd9GcTYmn_XfLKRnNbt9CU_C2sNIaSdEdVyuvn3Xz4koeIPhk8NdnsZ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12" y="2566528"/>
            <a:ext cx="879853" cy="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028772" y="3220474"/>
            <a:ext cx="181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Musee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de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Giverny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3411" y="3220474"/>
            <a:ext cx="879853" cy="54889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60003" y="1029900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France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4714" y="1324753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Loire Valley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83289" y="1619605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Attractions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945385" y="1029900"/>
            <a:ext cx="45719" cy="20420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180080" y="4084320"/>
            <a:ext cx="1310640" cy="599440"/>
          </a:xfrm>
          <a:prstGeom prst="rect">
            <a:avLst/>
          </a:prstGeom>
          <a:solidFill>
            <a:srgbClr val="BFD9EF"/>
          </a:solidFill>
          <a:ln>
            <a:solidFill>
              <a:srgbClr val="7CB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39440" y="4064000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Roboto" pitchFamily="2" charset="0"/>
                <a:ea typeface="Roboto" pitchFamily="2" charset="0"/>
              </a:rPr>
              <a:t>11-1p</a:t>
            </a:r>
          </a:p>
          <a:p>
            <a:r>
              <a:rPr lang="en-US" sz="600" dirty="0" err="1" smtClean="0">
                <a:latin typeface="Roboto" pitchFamily="2" charset="0"/>
                <a:ea typeface="Roboto" pitchFamily="2" charset="0"/>
              </a:rPr>
              <a:t>Musee</a:t>
            </a:r>
            <a:r>
              <a:rPr lang="en-US" sz="600" dirty="0" smtClean="0">
                <a:latin typeface="Roboto" pitchFamily="2" charset="0"/>
                <a:ea typeface="Roboto" pitchFamily="2" charset="0"/>
              </a:rPr>
              <a:t> de </a:t>
            </a:r>
            <a:r>
              <a:rPr lang="en-US" sz="600" dirty="0" err="1" smtClean="0">
                <a:latin typeface="Roboto" pitchFamily="2" charset="0"/>
                <a:ea typeface="Roboto" pitchFamily="2" charset="0"/>
              </a:rPr>
              <a:t>Giverny</a:t>
            </a:r>
            <a:endParaRPr lang="en-US" sz="6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6"/>
          <a:srcRect l="8978" r="36818"/>
          <a:stretch/>
        </p:blipFill>
        <p:spPr>
          <a:xfrm>
            <a:off x="3952239" y="4084320"/>
            <a:ext cx="538481" cy="599440"/>
          </a:xfrm>
          <a:prstGeom prst="rect">
            <a:avLst/>
          </a:prstGeom>
        </p:spPr>
      </p:pic>
      <p:pic>
        <p:nvPicPr>
          <p:cNvPr id="37" name="Picture 12" descr="https://upload.wikimedia.org/wikipedia/commons/b/b3/Mouse_pointer_or_curs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4544380"/>
            <a:ext cx="209262" cy="3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180080" y="4963619"/>
            <a:ext cx="1310640" cy="599440"/>
          </a:xfrm>
          <a:prstGeom prst="rect">
            <a:avLst/>
          </a:prstGeom>
          <a:solidFill>
            <a:srgbClr val="BFD9EF"/>
          </a:solidFill>
          <a:ln>
            <a:solidFill>
              <a:srgbClr val="7CB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139440" y="4963619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Roboto" pitchFamily="2" charset="0"/>
                <a:ea typeface="Roboto" pitchFamily="2" charset="0"/>
              </a:rPr>
              <a:t>11-1p</a:t>
            </a:r>
          </a:p>
          <a:p>
            <a:r>
              <a:rPr lang="en-US" sz="600" dirty="0" smtClean="0">
                <a:latin typeface="Roboto" pitchFamily="2" charset="0"/>
                <a:ea typeface="Roboto" pitchFamily="2" charset="0"/>
              </a:rPr>
              <a:t>Chez </a:t>
            </a:r>
            <a:r>
              <a:rPr lang="en-US" sz="600" dirty="0" err="1" smtClean="0">
                <a:latin typeface="Roboto" pitchFamily="2" charset="0"/>
                <a:ea typeface="Roboto" pitchFamily="2" charset="0"/>
              </a:rPr>
              <a:t>Janou</a:t>
            </a:r>
            <a:endParaRPr lang="en-US" sz="600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111342" y="5076628"/>
            <a:ext cx="220274" cy="374446"/>
            <a:chOff x="3375039" y="3451860"/>
            <a:chExt cx="1711914" cy="3204248"/>
          </a:xfrm>
          <a:solidFill>
            <a:schemeClr val="bg1"/>
          </a:solidFill>
        </p:grpSpPr>
        <p:sp>
          <p:nvSpPr>
            <p:cNvPr id="41" name="Rounded Rectangle 40"/>
            <p:cNvSpPr/>
            <p:nvPr/>
          </p:nvSpPr>
          <p:spPr>
            <a:xfrm>
              <a:off x="3375039" y="3451860"/>
              <a:ext cx="229818" cy="12247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694130" y="3451860"/>
              <a:ext cx="229818" cy="12247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013220" y="3451860"/>
              <a:ext cx="229818" cy="12247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752975" y="4622115"/>
              <a:ext cx="333978" cy="20339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 Same Side Corner Rectangle 44"/>
            <p:cNvSpPr/>
            <p:nvPr/>
          </p:nvSpPr>
          <p:spPr>
            <a:xfrm rot="10800000">
              <a:off x="3375040" y="4510338"/>
              <a:ext cx="867998" cy="343825"/>
            </a:xfrm>
            <a:prstGeom prst="round2SameRect">
              <a:avLst>
                <a:gd name="adj1" fmla="val 3672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 Diagonal Corner Rectangle 45"/>
            <p:cNvSpPr/>
            <p:nvPr/>
          </p:nvSpPr>
          <p:spPr>
            <a:xfrm>
              <a:off x="4572000" y="3451860"/>
              <a:ext cx="514953" cy="200066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642049" y="4622115"/>
              <a:ext cx="333978" cy="20339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83289" y="3956156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Restaurants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8350833" y="765636"/>
            <a:ext cx="3458770" cy="26689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 rot="18900000">
            <a:off x="8441349" y="795677"/>
            <a:ext cx="148697" cy="228396"/>
            <a:chOff x="2971087" y="5135934"/>
            <a:chExt cx="941146" cy="1445557"/>
          </a:xfrm>
          <a:solidFill>
            <a:schemeClr val="bg1">
              <a:lumMod val="85000"/>
            </a:schemeClr>
          </a:solidFill>
        </p:grpSpPr>
        <p:sp>
          <p:nvSpPr>
            <p:cNvPr id="51" name="Donut 50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550915" y="777334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</a:rPr>
              <a:t>Search places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6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" t="10502" r="941" b="1861"/>
          <a:stretch/>
        </p:blipFill>
        <p:spPr>
          <a:xfrm>
            <a:off x="1" y="0"/>
            <a:ext cx="12192000" cy="6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147966"/>
            <a:ext cx="6827520" cy="39716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81026" y="614503"/>
            <a:ext cx="3333750" cy="4259464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63" y="680225"/>
            <a:ext cx="394887" cy="3352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12450" y="68105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1026" y="2424522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Recently tracked: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2" y="2736399"/>
            <a:ext cx="858107" cy="6408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12684" y="2765731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12684" y="3478610"/>
            <a:ext cx="2122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de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Chenonceau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Blois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Tripadvisor.com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7" name="Picture 4" descr="https://encrypted-tbn1.gstatic.com/images?q=tbn:ANd9GcTYmn_XfLKRnNbt9CU_C2sNIaSdEdVyuvn3Xz4koeIPhk8Ndns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" y="3478610"/>
            <a:ext cx="879853" cy="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>
            <a:off x="581026" y="3415339"/>
            <a:ext cx="3333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1026" y="4139239"/>
            <a:ext cx="3333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2" y="4201097"/>
            <a:ext cx="858107" cy="6408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12684" y="4230429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1026" y="4883092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Go to my </a:t>
            </a:r>
            <a:r>
              <a:rPr lang="en-US" sz="1200" dirty="0" err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TripMind</a:t>
            </a:r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&gt;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55681" y="2559238"/>
            <a:ext cx="133367" cy="3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2" y="1432296"/>
            <a:ext cx="858107" cy="6408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12684" y="1461628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1026" y="1101084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Now tracking: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0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86" y="1465676"/>
            <a:ext cx="198531" cy="1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3634560" y="1860481"/>
            <a:ext cx="165581" cy="100299"/>
            <a:chOff x="8910563" y="1435027"/>
            <a:chExt cx="2016567" cy="1221513"/>
          </a:xfrm>
          <a:solidFill>
            <a:srgbClr val="E74C3C"/>
          </a:solidFill>
        </p:grpSpPr>
        <p:sp>
          <p:nvSpPr>
            <p:cNvPr id="42" name="Rectangle 41"/>
            <p:cNvSpPr/>
            <p:nvPr/>
          </p:nvSpPr>
          <p:spPr>
            <a:xfrm rot="2700000">
              <a:off x="9767861" y="654357"/>
              <a:ext cx="378600" cy="1939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rot="2700000" flipH="1" flipV="1">
              <a:off x="8924948" y="2539520"/>
              <a:ext cx="102635" cy="131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/>
            <p:cNvSpPr/>
            <p:nvPr/>
          </p:nvSpPr>
          <p:spPr>
            <a:xfrm rot="2700000" flipV="1">
              <a:off x="8981874" y="2320335"/>
              <a:ext cx="331383" cy="227177"/>
            </a:xfrm>
            <a:prstGeom prst="trapezoid">
              <a:avLst>
                <a:gd name="adj" fmla="val 403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5438776" y="614503"/>
            <a:ext cx="3333750" cy="2077893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13" y="680225"/>
            <a:ext cx="394887" cy="33528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970200" y="68105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38776" y="2138398"/>
            <a:ext cx="3333749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Recently tracked: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38776" y="2415397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Go to my </a:t>
            </a:r>
            <a:r>
              <a:rPr lang="en-US" sz="1200" dirty="0" err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TripMind</a:t>
            </a:r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&gt;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513431" y="2273114"/>
            <a:ext cx="133367" cy="3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72" y="1432296"/>
            <a:ext cx="858107" cy="6408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370434" y="1461628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38776" y="1101084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Now tracking: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63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836" y="1465676"/>
            <a:ext cx="198531" cy="1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/>
          <p:cNvGrpSpPr/>
          <p:nvPr/>
        </p:nvGrpSpPr>
        <p:grpSpPr>
          <a:xfrm>
            <a:off x="8492310" y="1860481"/>
            <a:ext cx="165581" cy="100299"/>
            <a:chOff x="8910563" y="1435027"/>
            <a:chExt cx="2016567" cy="1221513"/>
          </a:xfrm>
          <a:solidFill>
            <a:srgbClr val="E74C3C"/>
          </a:solidFill>
        </p:grpSpPr>
        <p:sp>
          <p:nvSpPr>
            <p:cNvPr id="65" name="Rectangle 64"/>
            <p:cNvSpPr/>
            <p:nvPr/>
          </p:nvSpPr>
          <p:spPr>
            <a:xfrm rot="2700000">
              <a:off x="9767861" y="654357"/>
              <a:ext cx="378600" cy="19399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/>
            <p:cNvSpPr/>
            <p:nvPr/>
          </p:nvSpPr>
          <p:spPr>
            <a:xfrm rot="2700000" flipH="1" flipV="1">
              <a:off x="8924948" y="2539520"/>
              <a:ext cx="102635" cy="131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/>
            <p:cNvSpPr/>
            <p:nvPr/>
          </p:nvSpPr>
          <p:spPr>
            <a:xfrm rot="2700000" flipV="1">
              <a:off x="8981874" y="2320335"/>
              <a:ext cx="331383" cy="227177"/>
            </a:xfrm>
            <a:prstGeom prst="trapezoid">
              <a:avLst>
                <a:gd name="adj" fmla="val 403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 rot="16200000">
            <a:off x="8513498" y="2273114"/>
            <a:ext cx="133367" cy="3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157160" y="3080585"/>
            <a:ext cx="3333750" cy="4259464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697" y="3146307"/>
            <a:ext cx="394887" cy="33528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688584" y="3147133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57160" y="7063050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DONE &gt;&gt;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356" y="3898378"/>
            <a:ext cx="858107" cy="64084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6088818" y="3927710"/>
            <a:ext cx="1973466" cy="5693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le Rideau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 in France</a:t>
            </a:r>
          </a:p>
          <a:p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itchFamily="2" charset="0"/>
              </a:rPr>
              <a:t>Found on:</a:t>
            </a:r>
            <a:r>
              <a:rPr lang="en-US" sz="9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 Google.com</a:t>
            </a:r>
            <a:endParaRPr lang="en-US" sz="9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157160" y="3567166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>
              <a:tabLst>
                <a:tab pos="3044825" algn="r"/>
              </a:tabLst>
            </a:pPr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Edit information:	Cancel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6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220" y="3931758"/>
            <a:ext cx="198531" cy="1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5273801" y="4816950"/>
            <a:ext cx="3050202" cy="1011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Lorem ipsum dolor sit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consectutoir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injepsum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sladkjas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alskd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kasdj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alskdj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alskdjaksdj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kasjd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laksjdlakjlk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j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93697" y="4596968"/>
            <a:ext cx="2218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Roboto" pitchFamily="2" charset="0"/>
                <a:ea typeface="Roboto" pitchFamily="2" charset="0"/>
              </a:rPr>
              <a:t>Description</a:t>
            </a:r>
            <a:endParaRPr lang="en-US" sz="12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723323" y="4601262"/>
            <a:ext cx="2090514" cy="11695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You can always edit these descriptions. Click the highlight button to add some text from the page into the description.</a:t>
            </a:r>
            <a:endParaRPr lang="en-US" sz="1400" dirty="0"/>
          </a:p>
        </p:txBody>
      </p:sp>
      <p:sp>
        <p:nvSpPr>
          <p:cNvPr id="93" name="Oval 92"/>
          <p:cNvSpPr/>
          <p:nvPr/>
        </p:nvSpPr>
        <p:spPr>
          <a:xfrm>
            <a:off x="6185393" y="4623194"/>
            <a:ext cx="194992" cy="1949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?</a:t>
            </a:r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8091636" y="4638650"/>
            <a:ext cx="166286" cy="193633"/>
            <a:chOff x="7590874" y="2957379"/>
            <a:chExt cx="1584876" cy="1845519"/>
          </a:xfrm>
        </p:grpSpPr>
        <p:grpSp>
          <p:nvGrpSpPr>
            <p:cNvPr id="103" name="Group 102"/>
            <p:cNvGrpSpPr/>
            <p:nvPr/>
          </p:nvGrpSpPr>
          <p:grpSpPr>
            <a:xfrm rot="2138514">
              <a:off x="8059042" y="2957379"/>
              <a:ext cx="600835" cy="1845519"/>
              <a:chOff x="8694673" y="2913757"/>
              <a:chExt cx="969125" cy="2191932"/>
            </a:xfrm>
            <a:solidFill>
              <a:srgbClr val="E74C3C"/>
            </a:solidFill>
          </p:grpSpPr>
          <p:sp>
            <p:nvSpPr>
              <p:cNvPr id="94" name="Trapezoid 93"/>
              <p:cNvSpPr/>
              <p:nvPr/>
            </p:nvSpPr>
            <p:spPr>
              <a:xfrm flipH="1" flipV="1">
                <a:off x="8752308" y="4873967"/>
                <a:ext cx="853857" cy="231722"/>
              </a:xfrm>
              <a:prstGeom prst="trapezoid">
                <a:avLst>
                  <a:gd name="adj" fmla="val 743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rapezoid 95"/>
              <p:cNvSpPr/>
              <p:nvPr/>
            </p:nvSpPr>
            <p:spPr>
              <a:xfrm flipH="1">
                <a:off x="8694673" y="2913757"/>
                <a:ext cx="969125" cy="1511033"/>
              </a:xfrm>
              <a:prstGeom prst="trapezoid">
                <a:avLst>
                  <a:gd name="adj" fmla="val 1259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8738474" y="4513692"/>
                <a:ext cx="881524" cy="398316"/>
              </a:xfrm>
              <a:prstGeom prst="roundRect">
                <a:avLst>
                  <a:gd name="adj" fmla="val 109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Freeform 103"/>
            <p:cNvSpPr/>
            <p:nvPr/>
          </p:nvSpPr>
          <p:spPr>
            <a:xfrm>
              <a:off x="8060242" y="4243401"/>
              <a:ext cx="1115508" cy="525021"/>
            </a:xfrm>
            <a:custGeom>
              <a:avLst/>
              <a:gdLst>
                <a:gd name="connsiteX0" fmla="*/ 114300 w 1272540"/>
                <a:gd name="connsiteY0" fmla="*/ 518160 h 594360"/>
                <a:gd name="connsiteX1" fmla="*/ 457200 w 1272540"/>
                <a:gd name="connsiteY1" fmla="*/ 228600 h 594360"/>
                <a:gd name="connsiteX2" fmla="*/ 739140 w 1272540"/>
                <a:gd name="connsiteY2" fmla="*/ 304800 h 594360"/>
                <a:gd name="connsiteX3" fmla="*/ 1257300 w 1272540"/>
                <a:gd name="connsiteY3" fmla="*/ 0 h 594360"/>
                <a:gd name="connsiteX4" fmla="*/ 1272540 w 1272540"/>
                <a:gd name="connsiteY4" fmla="*/ 594360 h 594360"/>
                <a:gd name="connsiteX5" fmla="*/ 0 w 1272540"/>
                <a:gd name="connsiteY5" fmla="*/ 586740 h 594360"/>
                <a:gd name="connsiteX6" fmla="*/ 114300 w 1272540"/>
                <a:gd name="connsiteY6" fmla="*/ 518160 h 594360"/>
                <a:gd name="connsiteX0" fmla="*/ 0 w 1272540"/>
                <a:gd name="connsiteY0" fmla="*/ 586740 h 594360"/>
                <a:gd name="connsiteX1" fmla="*/ 457200 w 1272540"/>
                <a:gd name="connsiteY1" fmla="*/ 228600 h 594360"/>
                <a:gd name="connsiteX2" fmla="*/ 739140 w 1272540"/>
                <a:gd name="connsiteY2" fmla="*/ 304800 h 594360"/>
                <a:gd name="connsiteX3" fmla="*/ 1257300 w 1272540"/>
                <a:gd name="connsiteY3" fmla="*/ 0 h 594360"/>
                <a:gd name="connsiteX4" fmla="*/ 1272540 w 1272540"/>
                <a:gd name="connsiteY4" fmla="*/ 594360 h 594360"/>
                <a:gd name="connsiteX5" fmla="*/ 0 w 1272540"/>
                <a:gd name="connsiteY5" fmla="*/ 586740 h 594360"/>
                <a:gd name="connsiteX0" fmla="*/ 0 w 1272540"/>
                <a:gd name="connsiteY0" fmla="*/ 591755 h 599375"/>
                <a:gd name="connsiteX1" fmla="*/ 457200 w 1272540"/>
                <a:gd name="connsiteY1" fmla="*/ 233615 h 599375"/>
                <a:gd name="connsiteX2" fmla="*/ 739140 w 1272540"/>
                <a:gd name="connsiteY2" fmla="*/ 309815 h 599375"/>
                <a:gd name="connsiteX3" fmla="*/ 1257300 w 1272540"/>
                <a:gd name="connsiteY3" fmla="*/ 5015 h 599375"/>
                <a:gd name="connsiteX4" fmla="*/ 1272540 w 1272540"/>
                <a:gd name="connsiteY4" fmla="*/ 599375 h 599375"/>
                <a:gd name="connsiteX5" fmla="*/ 0 w 1272540"/>
                <a:gd name="connsiteY5" fmla="*/ 591755 h 59937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0 w 1257300"/>
                <a:gd name="connsiteY5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0 w 1257300"/>
                <a:gd name="connsiteY6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516636 w 1257300"/>
                <a:gd name="connsiteY6" fmla="*/ 472884 h 591755"/>
                <a:gd name="connsiteX7" fmla="*/ 0 w 1257300"/>
                <a:gd name="connsiteY7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516636 w 1257300"/>
                <a:gd name="connsiteY6" fmla="*/ 472884 h 591755"/>
                <a:gd name="connsiteX7" fmla="*/ 278892 w 1257300"/>
                <a:gd name="connsiteY7" fmla="*/ 570420 h 591755"/>
                <a:gd name="connsiteX8" fmla="*/ 0 w 1257300"/>
                <a:gd name="connsiteY8" fmla="*/ 591755 h 59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7300" h="591755">
                  <a:moveTo>
                    <a:pt x="0" y="591755"/>
                  </a:moveTo>
                  <a:lnTo>
                    <a:pt x="457200" y="233615"/>
                  </a:lnTo>
                  <a:cubicBezTo>
                    <a:pt x="580390" y="186625"/>
                    <a:pt x="605790" y="347915"/>
                    <a:pt x="739140" y="309815"/>
                  </a:cubicBezTo>
                  <a:cubicBezTo>
                    <a:pt x="872490" y="271715"/>
                    <a:pt x="1168400" y="-43245"/>
                    <a:pt x="1257300" y="5015"/>
                  </a:cubicBezTo>
                  <a:lnTo>
                    <a:pt x="1248156" y="349439"/>
                  </a:lnTo>
                  <a:cubicBezTo>
                    <a:pt x="1022604" y="390587"/>
                    <a:pt x="1022604" y="535368"/>
                    <a:pt x="797052" y="576516"/>
                  </a:cubicBezTo>
                  <a:cubicBezTo>
                    <a:pt x="648716" y="578548"/>
                    <a:pt x="664972" y="470852"/>
                    <a:pt x="516636" y="472884"/>
                  </a:cubicBezTo>
                  <a:cubicBezTo>
                    <a:pt x="423164" y="493204"/>
                    <a:pt x="372364" y="550100"/>
                    <a:pt x="278892" y="570420"/>
                  </a:cubicBezTo>
                  <a:lnTo>
                    <a:pt x="0" y="591755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7590874" y="4628082"/>
              <a:ext cx="262325" cy="138229"/>
            </a:xfrm>
            <a:custGeom>
              <a:avLst/>
              <a:gdLst>
                <a:gd name="connsiteX0" fmla="*/ 209550 w 381000"/>
                <a:gd name="connsiteY0" fmla="*/ 0 h 175260"/>
                <a:gd name="connsiteX1" fmla="*/ 0 w 381000"/>
                <a:gd name="connsiteY1" fmla="*/ 171450 h 175260"/>
                <a:gd name="connsiteX2" fmla="*/ 281940 w 381000"/>
                <a:gd name="connsiteY2" fmla="*/ 175260 h 175260"/>
                <a:gd name="connsiteX3" fmla="*/ 381000 w 381000"/>
                <a:gd name="connsiteY3" fmla="*/ 118110 h 175260"/>
                <a:gd name="connsiteX4" fmla="*/ 209550 w 381000"/>
                <a:gd name="connsiteY4" fmla="*/ 0 h 175260"/>
                <a:gd name="connsiteX0" fmla="*/ 209550 w 381000"/>
                <a:gd name="connsiteY0" fmla="*/ 0 h 171450"/>
                <a:gd name="connsiteX1" fmla="*/ 0 w 381000"/>
                <a:gd name="connsiteY1" fmla="*/ 171450 h 171450"/>
                <a:gd name="connsiteX2" fmla="*/ 325808 w 381000"/>
                <a:gd name="connsiteY2" fmla="*/ 155063 h 171450"/>
                <a:gd name="connsiteX3" fmla="*/ 381000 w 381000"/>
                <a:gd name="connsiteY3" fmla="*/ 118110 h 171450"/>
                <a:gd name="connsiteX4" fmla="*/ 209550 w 381000"/>
                <a:gd name="connsiteY4" fmla="*/ 0 h 171450"/>
                <a:gd name="connsiteX0" fmla="*/ 130588 w 302038"/>
                <a:gd name="connsiteY0" fmla="*/ 0 h 157023"/>
                <a:gd name="connsiteX1" fmla="*/ 0 w 302038"/>
                <a:gd name="connsiteY1" fmla="*/ 157023 h 157023"/>
                <a:gd name="connsiteX2" fmla="*/ 246846 w 302038"/>
                <a:gd name="connsiteY2" fmla="*/ 155063 h 157023"/>
                <a:gd name="connsiteX3" fmla="*/ 302038 w 302038"/>
                <a:gd name="connsiteY3" fmla="*/ 118110 h 157023"/>
                <a:gd name="connsiteX4" fmla="*/ 130588 w 302038"/>
                <a:gd name="connsiteY4" fmla="*/ 0 h 15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38" h="157023">
                  <a:moveTo>
                    <a:pt x="130588" y="0"/>
                  </a:moveTo>
                  <a:lnTo>
                    <a:pt x="0" y="157023"/>
                  </a:lnTo>
                  <a:lnTo>
                    <a:pt x="246846" y="155063"/>
                  </a:lnTo>
                  <a:lnTo>
                    <a:pt x="302038" y="118110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Rectangle 109"/>
          <p:cNvSpPr/>
          <p:nvPr/>
        </p:nvSpPr>
        <p:spPr>
          <a:xfrm>
            <a:off x="416457" y="5392715"/>
            <a:ext cx="3333750" cy="1800840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4" y="5458436"/>
            <a:ext cx="394887" cy="335281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947881" y="5459262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16457" y="6916555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Go to my </a:t>
            </a:r>
            <a:r>
              <a:rPr lang="en-US" sz="1200" dirty="0" err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TripMind</a:t>
            </a:r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&gt;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16457" y="5879295"/>
            <a:ext cx="3333749" cy="276999"/>
          </a:xfrm>
          <a:prstGeom prst="rect">
            <a:avLst/>
          </a:prstGeom>
          <a:solidFill>
            <a:srgbClr val="E74C3C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Track a new place: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1189" y="2159517"/>
            <a:ext cx="2430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Track someplace new</a:t>
            </a:r>
            <a:endParaRPr lang="en-US" sz="11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3422018" y="6387177"/>
            <a:ext cx="166286" cy="193633"/>
            <a:chOff x="7590874" y="2957379"/>
            <a:chExt cx="1584876" cy="1845519"/>
          </a:xfrm>
        </p:grpSpPr>
        <p:grpSp>
          <p:nvGrpSpPr>
            <p:cNvPr id="129" name="Group 128"/>
            <p:cNvGrpSpPr/>
            <p:nvPr/>
          </p:nvGrpSpPr>
          <p:grpSpPr>
            <a:xfrm rot="2138514">
              <a:off x="8059042" y="2957379"/>
              <a:ext cx="600835" cy="1845519"/>
              <a:chOff x="8694673" y="2913757"/>
              <a:chExt cx="969125" cy="2191932"/>
            </a:xfrm>
            <a:solidFill>
              <a:srgbClr val="E74C3C"/>
            </a:solidFill>
          </p:grpSpPr>
          <p:sp>
            <p:nvSpPr>
              <p:cNvPr id="132" name="Trapezoid 131"/>
              <p:cNvSpPr/>
              <p:nvPr/>
            </p:nvSpPr>
            <p:spPr>
              <a:xfrm flipH="1" flipV="1">
                <a:off x="8752308" y="4873967"/>
                <a:ext cx="853857" cy="231722"/>
              </a:xfrm>
              <a:prstGeom prst="trapezoid">
                <a:avLst>
                  <a:gd name="adj" fmla="val 743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rapezoid 132"/>
              <p:cNvSpPr/>
              <p:nvPr/>
            </p:nvSpPr>
            <p:spPr>
              <a:xfrm flipH="1">
                <a:off x="8694673" y="2913757"/>
                <a:ext cx="969125" cy="1511033"/>
              </a:xfrm>
              <a:prstGeom prst="trapezoid">
                <a:avLst>
                  <a:gd name="adj" fmla="val 1259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8738474" y="4513692"/>
                <a:ext cx="881524" cy="398316"/>
              </a:xfrm>
              <a:prstGeom prst="roundRect">
                <a:avLst>
                  <a:gd name="adj" fmla="val 1092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Freeform 129"/>
            <p:cNvSpPr/>
            <p:nvPr/>
          </p:nvSpPr>
          <p:spPr>
            <a:xfrm>
              <a:off x="8060242" y="4243401"/>
              <a:ext cx="1115508" cy="525021"/>
            </a:xfrm>
            <a:custGeom>
              <a:avLst/>
              <a:gdLst>
                <a:gd name="connsiteX0" fmla="*/ 114300 w 1272540"/>
                <a:gd name="connsiteY0" fmla="*/ 518160 h 594360"/>
                <a:gd name="connsiteX1" fmla="*/ 457200 w 1272540"/>
                <a:gd name="connsiteY1" fmla="*/ 228600 h 594360"/>
                <a:gd name="connsiteX2" fmla="*/ 739140 w 1272540"/>
                <a:gd name="connsiteY2" fmla="*/ 304800 h 594360"/>
                <a:gd name="connsiteX3" fmla="*/ 1257300 w 1272540"/>
                <a:gd name="connsiteY3" fmla="*/ 0 h 594360"/>
                <a:gd name="connsiteX4" fmla="*/ 1272540 w 1272540"/>
                <a:gd name="connsiteY4" fmla="*/ 594360 h 594360"/>
                <a:gd name="connsiteX5" fmla="*/ 0 w 1272540"/>
                <a:gd name="connsiteY5" fmla="*/ 586740 h 594360"/>
                <a:gd name="connsiteX6" fmla="*/ 114300 w 1272540"/>
                <a:gd name="connsiteY6" fmla="*/ 518160 h 594360"/>
                <a:gd name="connsiteX0" fmla="*/ 0 w 1272540"/>
                <a:gd name="connsiteY0" fmla="*/ 586740 h 594360"/>
                <a:gd name="connsiteX1" fmla="*/ 457200 w 1272540"/>
                <a:gd name="connsiteY1" fmla="*/ 228600 h 594360"/>
                <a:gd name="connsiteX2" fmla="*/ 739140 w 1272540"/>
                <a:gd name="connsiteY2" fmla="*/ 304800 h 594360"/>
                <a:gd name="connsiteX3" fmla="*/ 1257300 w 1272540"/>
                <a:gd name="connsiteY3" fmla="*/ 0 h 594360"/>
                <a:gd name="connsiteX4" fmla="*/ 1272540 w 1272540"/>
                <a:gd name="connsiteY4" fmla="*/ 594360 h 594360"/>
                <a:gd name="connsiteX5" fmla="*/ 0 w 1272540"/>
                <a:gd name="connsiteY5" fmla="*/ 586740 h 594360"/>
                <a:gd name="connsiteX0" fmla="*/ 0 w 1272540"/>
                <a:gd name="connsiteY0" fmla="*/ 591755 h 599375"/>
                <a:gd name="connsiteX1" fmla="*/ 457200 w 1272540"/>
                <a:gd name="connsiteY1" fmla="*/ 233615 h 599375"/>
                <a:gd name="connsiteX2" fmla="*/ 739140 w 1272540"/>
                <a:gd name="connsiteY2" fmla="*/ 309815 h 599375"/>
                <a:gd name="connsiteX3" fmla="*/ 1257300 w 1272540"/>
                <a:gd name="connsiteY3" fmla="*/ 5015 h 599375"/>
                <a:gd name="connsiteX4" fmla="*/ 1272540 w 1272540"/>
                <a:gd name="connsiteY4" fmla="*/ 599375 h 599375"/>
                <a:gd name="connsiteX5" fmla="*/ 0 w 1272540"/>
                <a:gd name="connsiteY5" fmla="*/ 591755 h 59937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0 w 1257300"/>
                <a:gd name="connsiteY5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0 w 1257300"/>
                <a:gd name="connsiteY6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516636 w 1257300"/>
                <a:gd name="connsiteY6" fmla="*/ 472884 h 591755"/>
                <a:gd name="connsiteX7" fmla="*/ 0 w 1257300"/>
                <a:gd name="connsiteY7" fmla="*/ 591755 h 591755"/>
                <a:gd name="connsiteX0" fmla="*/ 0 w 1257300"/>
                <a:gd name="connsiteY0" fmla="*/ 591755 h 591755"/>
                <a:gd name="connsiteX1" fmla="*/ 457200 w 1257300"/>
                <a:gd name="connsiteY1" fmla="*/ 233615 h 591755"/>
                <a:gd name="connsiteX2" fmla="*/ 739140 w 1257300"/>
                <a:gd name="connsiteY2" fmla="*/ 309815 h 591755"/>
                <a:gd name="connsiteX3" fmla="*/ 1257300 w 1257300"/>
                <a:gd name="connsiteY3" fmla="*/ 5015 h 591755"/>
                <a:gd name="connsiteX4" fmla="*/ 1248156 w 1257300"/>
                <a:gd name="connsiteY4" fmla="*/ 349439 h 591755"/>
                <a:gd name="connsiteX5" fmla="*/ 797052 w 1257300"/>
                <a:gd name="connsiteY5" fmla="*/ 576516 h 591755"/>
                <a:gd name="connsiteX6" fmla="*/ 516636 w 1257300"/>
                <a:gd name="connsiteY6" fmla="*/ 472884 h 591755"/>
                <a:gd name="connsiteX7" fmla="*/ 278892 w 1257300"/>
                <a:gd name="connsiteY7" fmla="*/ 570420 h 591755"/>
                <a:gd name="connsiteX8" fmla="*/ 0 w 1257300"/>
                <a:gd name="connsiteY8" fmla="*/ 591755 h 59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7300" h="591755">
                  <a:moveTo>
                    <a:pt x="0" y="591755"/>
                  </a:moveTo>
                  <a:lnTo>
                    <a:pt x="457200" y="233615"/>
                  </a:lnTo>
                  <a:cubicBezTo>
                    <a:pt x="580390" y="186625"/>
                    <a:pt x="605790" y="347915"/>
                    <a:pt x="739140" y="309815"/>
                  </a:cubicBezTo>
                  <a:cubicBezTo>
                    <a:pt x="872490" y="271715"/>
                    <a:pt x="1168400" y="-43245"/>
                    <a:pt x="1257300" y="5015"/>
                  </a:cubicBezTo>
                  <a:lnTo>
                    <a:pt x="1248156" y="349439"/>
                  </a:lnTo>
                  <a:cubicBezTo>
                    <a:pt x="1022604" y="390587"/>
                    <a:pt x="1022604" y="535368"/>
                    <a:pt x="797052" y="576516"/>
                  </a:cubicBezTo>
                  <a:cubicBezTo>
                    <a:pt x="648716" y="578548"/>
                    <a:pt x="664972" y="470852"/>
                    <a:pt x="516636" y="472884"/>
                  </a:cubicBezTo>
                  <a:cubicBezTo>
                    <a:pt x="423164" y="493204"/>
                    <a:pt x="372364" y="550100"/>
                    <a:pt x="278892" y="570420"/>
                  </a:cubicBezTo>
                  <a:lnTo>
                    <a:pt x="0" y="591755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7590874" y="4628082"/>
              <a:ext cx="262325" cy="138229"/>
            </a:xfrm>
            <a:custGeom>
              <a:avLst/>
              <a:gdLst>
                <a:gd name="connsiteX0" fmla="*/ 209550 w 381000"/>
                <a:gd name="connsiteY0" fmla="*/ 0 h 175260"/>
                <a:gd name="connsiteX1" fmla="*/ 0 w 381000"/>
                <a:gd name="connsiteY1" fmla="*/ 171450 h 175260"/>
                <a:gd name="connsiteX2" fmla="*/ 281940 w 381000"/>
                <a:gd name="connsiteY2" fmla="*/ 175260 h 175260"/>
                <a:gd name="connsiteX3" fmla="*/ 381000 w 381000"/>
                <a:gd name="connsiteY3" fmla="*/ 118110 h 175260"/>
                <a:gd name="connsiteX4" fmla="*/ 209550 w 381000"/>
                <a:gd name="connsiteY4" fmla="*/ 0 h 175260"/>
                <a:gd name="connsiteX0" fmla="*/ 209550 w 381000"/>
                <a:gd name="connsiteY0" fmla="*/ 0 h 171450"/>
                <a:gd name="connsiteX1" fmla="*/ 0 w 381000"/>
                <a:gd name="connsiteY1" fmla="*/ 171450 h 171450"/>
                <a:gd name="connsiteX2" fmla="*/ 325808 w 381000"/>
                <a:gd name="connsiteY2" fmla="*/ 155063 h 171450"/>
                <a:gd name="connsiteX3" fmla="*/ 381000 w 381000"/>
                <a:gd name="connsiteY3" fmla="*/ 118110 h 171450"/>
                <a:gd name="connsiteX4" fmla="*/ 209550 w 381000"/>
                <a:gd name="connsiteY4" fmla="*/ 0 h 171450"/>
                <a:gd name="connsiteX0" fmla="*/ 130588 w 302038"/>
                <a:gd name="connsiteY0" fmla="*/ 0 h 157023"/>
                <a:gd name="connsiteX1" fmla="*/ 0 w 302038"/>
                <a:gd name="connsiteY1" fmla="*/ 157023 h 157023"/>
                <a:gd name="connsiteX2" fmla="*/ 246846 w 302038"/>
                <a:gd name="connsiteY2" fmla="*/ 155063 h 157023"/>
                <a:gd name="connsiteX3" fmla="*/ 302038 w 302038"/>
                <a:gd name="connsiteY3" fmla="*/ 118110 h 157023"/>
                <a:gd name="connsiteX4" fmla="*/ 130588 w 302038"/>
                <a:gd name="connsiteY4" fmla="*/ 0 h 15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38" h="157023">
                  <a:moveTo>
                    <a:pt x="130588" y="0"/>
                  </a:moveTo>
                  <a:lnTo>
                    <a:pt x="0" y="157023"/>
                  </a:lnTo>
                  <a:lnTo>
                    <a:pt x="246846" y="155063"/>
                  </a:lnTo>
                  <a:lnTo>
                    <a:pt x="302038" y="118110"/>
                  </a:lnTo>
                  <a:lnTo>
                    <a:pt x="130588" y="0"/>
                  </a:ln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Straight Connector 135"/>
          <p:cNvCxnSpPr/>
          <p:nvPr/>
        </p:nvCxnSpPr>
        <p:spPr>
          <a:xfrm>
            <a:off x="497737" y="6611259"/>
            <a:ext cx="251168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26554" y="6315174"/>
            <a:ext cx="3050202" cy="273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Search or highlight the name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21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14045</TotalTime>
  <Words>784</Words>
  <Application>Microsoft Office PowerPoint</Application>
  <PresentationFormat>Widescreen</PresentationFormat>
  <Paragraphs>255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leibowitz</dc:creator>
  <cp:lastModifiedBy>itai leibowitz</cp:lastModifiedBy>
  <cp:revision>59</cp:revision>
  <dcterms:created xsi:type="dcterms:W3CDTF">2016-03-21T17:33:13Z</dcterms:created>
  <dcterms:modified xsi:type="dcterms:W3CDTF">2016-04-21T13:12:40Z</dcterms:modified>
</cp:coreProperties>
</file>